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0" r:id="rId2"/>
    <p:sldMasterId id="2147483711" r:id="rId3"/>
    <p:sldMasterId id="2147483712" r:id="rId4"/>
  </p:sldMasterIdLst>
  <p:notesMasterIdLst>
    <p:notesMasterId r:id="rId33"/>
  </p:notesMasterIdLst>
  <p:sldIdLst>
    <p:sldId id="257" r:id="rId5"/>
    <p:sldId id="258" r:id="rId6"/>
    <p:sldId id="259" r:id="rId7"/>
    <p:sldId id="262" r:id="rId8"/>
    <p:sldId id="405" r:id="rId9"/>
    <p:sldId id="306" r:id="rId10"/>
    <p:sldId id="263" r:id="rId11"/>
    <p:sldId id="266" r:id="rId12"/>
    <p:sldId id="267" r:id="rId13"/>
    <p:sldId id="268" r:id="rId14"/>
    <p:sldId id="403" r:id="rId15"/>
    <p:sldId id="390" r:id="rId16"/>
    <p:sldId id="440" r:id="rId17"/>
    <p:sldId id="441" r:id="rId18"/>
    <p:sldId id="453" r:id="rId19"/>
    <p:sldId id="454" r:id="rId20"/>
    <p:sldId id="455" r:id="rId21"/>
    <p:sldId id="443" r:id="rId22"/>
    <p:sldId id="444" r:id="rId23"/>
    <p:sldId id="456" r:id="rId24"/>
    <p:sldId id="457" r:id="rId25"/>
    <p:sldId id="458" r:id="rId26"/>
    <p:sldId id="302" r:id="rId27"/>
    <p:sldId id="408" r:id="rId28"/>
    <p:sldId id="314" r:id="rId29"/>
    <p:sldId id="315" r:id="rId30"/>
    <p:sldId id="421" r:id="rId31"/>
    <p:sldId id="422" r:id="rId32"/>
  </p:sldIdLst>
  <p:sldSz cx="9144000" cy="5143500" type="screen16x9"/>
  <p:notesSz cx="6858000" cy="9144000"/>
  <p:embeddedFontLst>
    <p:embeddedFont>
      <p:font typeface="Gothic A1" pitchFamily="2" charset="-127"/>
      <p:regular r:id="rId34"/>
      <p:bold r:id="rId35"/>
    </p:embeddedFont>
    <p:embeddedFont>
      <p:font typeface="Gothic A1 Light" pitchFamily="2" charset="-127"/>
      <p:regular r:id="rId36"/>
      <p:bold r:id="rId37"/>
    </p:embeddedFont>
    <p:embeddedFont>
      <p:font typeface="Arimo" panose="020B0604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Gill Sans" panose="020B0502020104020203" pitchFamily="34" charset="-79"/>
      <p:regular r:id="rId46"/>
      <p:bold r:id="rId47"/>
    </p:embeddedFont>
    <p:embeddedFont>
      <p:font typeface="Helvetica Neue" panose="02000503000000020004" pitchFamily="2" charset="0"/>
      <p:regular r:id="rId48"/>
      <p:bold r:id="rId49"/>
      <p:italic r:id="rId50"/>
      <p:boldItalic r:id="rId51"/>
    </p:embeddedFont>
    <p:embeddedFont>
      <p:font typeface="Lato" panose="020F05020202040302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ier Ford" initials="" lastIdx="1" clrIdx="0"/>
  <p:cmAuthor id="1" name="Michelle Kobayashi"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A9FA8"/>
    <a:srgbClr val="1C3C35"/>
    <a:srgbClr val="804C6C"/>
    <a:srgbClr val="96BB55"/>
    <a:srgbClr val="97733F"/>
    <a:srgbClr val="85A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72"/>
    <p:restoredTop sz="78750" autoAdjust="0"/>
  </p:normalViewPr>
  <p:slideViewPr>
    <p:cSldViewPr snapToGrid="0">
      <p:cViewPr varScale="1">
        <p:scale>
          <a:sx n="114" d="100"/>
          <a:sy n="114" d="100"/>
        </p:scale>
        <p:origin x="1216" y="176"/>
      </p:cViewPr>
      <p:guideLst/>
    </p:cSldViewPr>
  </p:slideViewPr>
  <p:notesTextViewPr>
    <p:cViewPr>
      <p:scale>
        <a:sx n="1" d="1"/>
        <a:sy n="1" d="1"/>
      </p:scale>
      <p:origin x="0" y="-2928"/>
    </p:cViewPr>
  </p:notesTextViewPr>
  <p:notesViewPr>
    <p:cSldViewPr snapToGrid="0">
      <p:cViewPr varScale="1">
        <p:scale>
          <a:sx n="82" d="100"/>
          <a:sy n="82" d="100"/>
        </p:scale>
        <p:origin x="30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75D65-FCC3-4F1A-A4DE-A7706790CBA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1DCFC2F-B278-46CC-A2EE-74EA28D0B575}">
      <dgm:prSet phldrT="[Text]"/>
      <dgm:spPr/>
      <dgm:t>
        <a:bodyPr/>
        <a:lstStyle/>
        <a:p>
          <a:r>
            <a:rPr lang="en-US" dirty="0">
              <a:latin typeface="Arial" panose="020B0604020202020204" pitchFamily="34" charset="0"/>
            </a:rPr>
            <a:t>Recycling</a:t>
          </a:r>
        </a:p>
      </dgm:t>
    </dgm:pt>
    <dgm:pt modelId="{B11BAEBD-87D6-44CF-B682-0864042C8DE7}" type="parTrans" cxnId="{285B7F5D-13B1-47CE-B21B-F7C18B264880}">
      <dgm:prSet/>
      <dgm:spPr/>
      <dgm:t>
        <a:bodyPr/>
        <a:lstStyle/>
        <a:p>
          <a:endParaRPr lang="en-US">
            <a:latin typeface="Gill Sans MT" panose="020B0502020104020203" pitchFamily="34" charset="0"/>
          </a:endParaRPr>
        </a:p>
      </dgm:t>
    </dgm:pt>
    <dgm:pt modelId="{86CE0C00-AA3A-46C6-8048-7B2B440ABDDC}" type="sibTrans" cxnId="{285B7F5D-13B1-47CE-B21B-F7C18B264880}">
      <dgm:prSet/>
      <dgm:spPr/>
      <dgm:t>
        <a:bodyPr/>
        <a:lstStyle/>
        <a:p>
          <a:endParaRPr lang="en-US">
            <a:latin typeface="Gill Sans MT" panose="020B0502020104020203" pitchFamily="34" charset="0"/>
          </a:endParaRPr>
        </a:p>
      </dgm:t>
    </dgm:pt>
    <dgm:pt modelId="{B1B61C3D-4E8D-4A95-84C6-A02D177C0D3F}">
      <dgm:prSet phldrT="[Text]"/>
      <dgm:spPr/>
      <dgm:t>
        <a:bodyPr/>
        <a:lstStyle/>
        <a:p>
          <a:r>
            <a:rPr lang="en-US" dirty="0">
              <a:latin typeface="Arial" panose="020B0604020202020204" pitchFamily="34" charset="0"/>
            </a:rPr>
            <a:t>Air quality</a:t>
          </a:r>
        </a:p>
      </dgm:t>
    </dgm:pt>
    <dgm:pt modelId="{36DD51C3-93E6-478C-87F4-1298C4CBD0FD}" type="parTrans" cxnId="{B7383878-67BA-4A2B-AD89-57BA435BE625}">
      <dgm:prSet/>
      <dgm:spPr/>
      <dgm:t>
        <a:bodyPr/>
        <a:lstStyle/>
        <a:p>
          <a:endParaRPr lang="en-US">
            <a:latin typeface="Gill Sans MT" panose="020B0502020104020203" pitchFamily="34" charset="0"/>
          </a:endParaRPr>
        </a:p>
      </dgm:t>
    </dgm:pt>
    <dgm:pt modelId="{2962BFA7-B8AA-4A18-9F11-5D48AB9D9050}" type="sibTrans" cxnId="{B7383878-67BA-4A2B-AD89-57BA435BE625}">
      <dgm:prSet/>
      <dgm:spPr/>
      <dgm:t>
        <a:bodyPr/>
        <a:lstStyle/>
        <a:p>
          <a:endParaRPr lang="en-US">
            <a:latin typeface="Gill Sans MT" panose="020B0502020104020203" pitchFamily="34" charset="0"/>
          </a:endParaRPr>
        </a:p>
      </dgm:t>
    </dgm:pt>
    <dgm:pt modelId="{CEA86786-1CDE-4C3B-BA24-F0E322019B40}">
      <dgm:prSet phldrT="[Text]"/>
      <dgm:spPr/>
      <dgm:t>
        <a:bodyPr/>
        <a:lstStyle/>
        <a:p>
          <a:r>
            <a:rPr lang="en-US" dirty="0">
              <a:latin typeface="Arial" panose="020B0604020202020204" pitchFamily="34" charset="0"/>
            </a:rPr>
            <a:t>Cleanliness</a:t>
          </a:r>
        </a:p>
      </dgm:t>
    </dgm:pt>
    <dgm:pt modelId="{31D16143-BD7D-4C30-9233-17ED31BED7BE}" type="parTrans" cxnId="{D4B5EBF7-C0B7-4B1C-885E-0B939FF65D10}">
      <dgm:prSet/>
      <dgm:spPr/>
      <dgm:t>
        <a:bodyPr/>
        <a:lstStyle/>
        <a:p>
          <a:endParaRPr lang="en-US">
            <a:latin typeface="Gill Sans MT" panose="020B0502020104020203" pitchFamily="34" charset="0"/>
          </a:endParaRPr>
        </a:p>
      </dgm:t>
    </dgm:pt>
    <dgm:pt modelId="{4BD2244F-D823-42A4-8270-61750B658F97}" type="sibTrans" cxnId="{D4B5EBF7-C0B7-4B1C-885E-0B939FF65D10}">
      <dgm:prSet/>
      <dgm:spPr/>
      <dgm:t>
        <a:bodyPr/>
        <a:lstStyle/>
        <a:p>
          <a:endParaRPr lang="en-US">
            <a:latin typeface="Gill Sans MT" panose="020B0502020104020203" pitchFamily="34" charset="0"/>
          </a:endParaRPr>
        </a:p>
      </dgm:t>
    </dgm:pt>
    <dgm:pt modelId="{C49082E9-5E38-43EC-B61D-AD7937DAF0C2}">
      <dgm:prSet phldrT="[Text]"/>
      <dgm:spPr/>
      <dgm:t>
        <a:bodyPr/>
        <a:lstStyle/>
        <a:p>
          <a:r>
            <a:rPr lang="en-US" dirty="0">
              <a:latin typeface="Arial" panose="020B0604020202020204" pitchFamily="34" charset="0"/>
            </a:rPr>
            <a:t>Anna open space</a:t>
          </a:r>
        </a:p>
      </dgm:t>
    </dgm:pt>
    <dgm:pt modelId="{67EFECDD-1132-44A2-B536-C7E157E926E6}" type="parTrans" cxnId="{F7E8F2BB-92A4-421F-82DB-842D6CAB5389}">
      <dgm:prSet/>
      <dgm:spPr/>
      <dgm:t>
        <a:bodyPr/>
        <a:lstStyle/>
        <a:p>
          <a:endParaRPr lang="en-US">
            <a:latin typeface="Gill Sans MT" panose="020B0502020104020203" pitchFamily="34" charset="0"/>
          </a:endParaRPr>
        </a:p>
      </dgm:t>
    </dgm:pt>
    <dgm:pt modelId="{C4AFC726-085E-4C26-805E-CC7ECF9DD624}" type="sibTrans" cxnId="{F7E8F2BB-92A4-421F-82DB-842D6CAB5389}">
      <dgm:prSet/>
      <dgm:spPr/>
      <dgm:t>
        <a:bodyPr/>
        <a:lstStyle/>
        <a:p>
          <a:endParaRPr lang="en-US">
            <a:latin typeface="Gill Sans MT" panose="020B0502020104020203" pitchFamily="34" charset="0"/>
          </a:endParaRPr>
        </a:p>
      </dgm:t>
    </dgm:pt>
    <dgm:pt modelId="{06672DA1-C0B2-4A78-904A-3D3DC1200A08}">
      <dgm:prSet phldrT="[Text]"/>
      <dgm:spPr>
        <a:solidFill>
          <a:schemeClr val="accent1"/>
        </a:solidFill>
      </dgm:spPr>
      <dgm:t>
        <a:bodyPr/>
        <a:lstStyle/>
        <a:p>
          <a:r>
            <a:rPr lang="en-US" dirty="0">
              <a:latin typeface="Arial" panose="020B0604020202020204" pitchFamily="34" charset="0"/>
            </a:rPr>
            <a:t>Preservation of natural areas</a:t>
          </a:r>
        </a:p>
      </dgm:t>
    </dgm:pt>
    <dgm:pt modelId="{08CFD954-81C1-42A0-AF57-74706C98BE8C}" type="parTrans" cxnId="{B4C4C015-3E22-433C-8F9E-B69668BE09D6}">
      <dgm:prSet/>
      <dgm:spPr/>
      <dgm:t>
        <a:bodyPr/>
        <a:lstStyle/>
        <a:p>
          <a:endParaRPr lang="en-US">
            <a:latin typeface="Gill Sans MT" panose="020B0502020104020203" pitchFamily="34" charset="0"/>
          </a:endParaRPr>
        </a:p>
      </dgm:t>
    </dgm:pt>
    <dgm:pt modelId="{E60185C1-2A75-4783-8892-8FCD98E2A5AF}" type="sibTrans" cxnId="{B4C4C015-3E22-433C-8F9E-B69668BE09D6}">
      <dgm:prSet/>
      <dgm:spPr/>
      <dgm:t>
        <a:bodyPr/>
        <a:lstStyle/>
        <a:p>
          <a:endParaRPr lang="en-US">
            <a:latin typeface="Gill Sans MT" panose="020B0502020104020203" pitchFamily="34" charset="0"/>
          </a:endParaRPr>
        </a:p>
      </dgm:t>
    </dgm:pt>
    <dgm:pt modelId="{648CD58B-EED0-4BCF-AE29-DE22A0930F54}">
      <dgm:prSet phldrT="[Text]"/>
      <dgm:spPr>
        <a:solidFill>
          <a:schemeClr val="accent3">
            <a:lumMod val="75000"/>
          </a:schemeClr>
        </a:solidFill>
      </dgm:spPr>
      <dgm:t>
        <a:bodyPr/>
        <a:lstStyle/>
        <a:p>
          <a:r>
            <a:rPr lang="en-US" dirty="0">
              <a:latin typeface="Arial" panose="020B0604020202020204" pitchFamily="34" charset="0"/>
            </a:rPr>
            <a:t>Water Resources</a:t>
          </a:r>
        </a:p>
      </dgm:t>
    </dgm:pt>
    <dgm:pt modelId="{AC3631FD-5717-42F3-9CB5-9D4083413DE1}" type="parTrans" cxnId="{FA0D44CD-F8AE-4015-9C77-C9DE8335C0C5}">
      <dgm:prSet/>
      <dgm:spPr/>
      <dgm:t>
        <a:bodyPr/>
        <a:lstStyle/>
        <a:p>
          <a:endParaRPr lang="en-US">
            <a:latin typeface="Gill Sans MT" panose="020B0502020104020203" pitchFamily="34" charset="0"/>
          </a:endParaRPr>
        </a:p>
      </dgm:t>
    </dgm:pt>
    <dgm:pt modelId="{F5EB43FB-6511-4EC7-95A6-0A4B608E9270}" type="sibTrans" cxnId="{FA0D44CD-F8AE-4015-9C77-C9DE8335C0C5}">
      <dgm:prSet/>
      <dgm:spPr/>
      <dgm:t>
        <a:bodyPr/>
        <a:lstStyle/>
        <a:p>
          <a:endParaRPr lang="en-US">
            <a:latin typeface="Gill Sans MT" panose="020B0502020104020203" pitchFamily="34" charset="0"/>
          </a:endParaRPr>
        </a:p>
      </dgm:t>
    </dgm:pt>
    <dgm:pt modelId="{3BFBF55B-95C2-B648-B851-45C4A856F2AB}">
      <dgm:prSet/>
      <dgm:spPr/>
      <dgm:t>
        <a:bodyPr/>
        <a:lstStyle/>
        <a:p>
          <a:r>
            <a:rPr lang="en-US" dirty="0">
              <a:latin typeface="Arial" panose="020B0604020202020204" pitchFamily="34" charset="0"/>
            </a:rPr>
            <a:t>Yard waste pick-up</a:t>
          </a:r>
          <a:endParaRPr lang="en-US" dirty="0"/>
        </a:p>
      </dgm:t>
    </dgm:pt>
    <dgm:pt modelId="{8EDDC1CB-FE55-0D43-8DE9-0458D48D1597}" type="parTrans" cxnId="{3F723DBB-68D2-F146-A203-AA64B261E5B8}">
      <dgm:prSet/>
      <dgm:spPr/>
      <dgm:t>
        <a:bodyPr/>
        <a:lstStyle/>
        <a:p>
          <a:endParaRPr lang="en-US"/>
        </a:p>
      </dgm:t>
    </dgm:pt>
    <dgm:pt modelId="{40AFF1B2-49DA-8E46-AA37-589E03E09CF8}" type="sibTrans" cxnId="{3F723DBB-68D2-F146-A203-AA64B261E5B8}">
      <dgm:prSet/>
      <dgm:spPr/>
      <dgm:t>
        <a:bodyPr/>
        <a:lstStyle/>
        <a:p>
          <a:endParaRPr lang="en-US"/>
        </a:p>
      </dgm:t>
    </dgm:pt>
    <dgm:pt modelId="{89DDA193-3D63-4648-B8B0-0A894B7640D7}" type="pres">
      <dgm:prSet presAssocID="{A3275D65-FCC3-4F1A-A4DE-A7706790CBA0}" presName="Name0" presStyleCnt="0">
        <dgm:presLayoutVars>
          <dgm:chMax val="7"/>
          <dgm:chPref val="7"/>
          <dgm:dir/>
        </dgm:presLayoutVars>
      </dgm:prSet>
      <dgm:spPr/>
    </dgm:pt>
    <dgm:pt modelId="{49351369-F2CB-427D-AC94-BF9665BCE4A9}" type="pres">
      <dgm:prSet presAssocID="{A3275D65-FCC3-4F1A-A4DE-A7706790CBA0}" presName="Name1" presStyleCnt="0"/>
      <dgm:spPr/>
    </dgm:pt>
    <dgm:pt modelId="{3F97A643-3938-4590-9C88-04A22A190E8A}" type="pres">
      <dgm:prSet presAssocID="{A3275D65-FCC3-4F1A-A4DE-A7706790CBA0}" presName="cycle" presStyleCnt="0"/>
      <dgm:spPr/>
    </dgm:pt>
    <dgm:pt modelId="{AFA6F155-B422-4201-8F58-A0EEA67A7865}" type="pres">
      <dgm:prSet presAssocID="{A3275D65-FCC3-4F1A-A4DE-A7706790CBA0}" presName="srcNode" presStyleLbl="node1" presStyleIdx="0" presStyleCnt="7"/>
      <dgm:spPr/>
    </dgm:pt>
    <dgm:pt modelId="{542FDEDD-7BF4-40E7-805E-CB76C4C911B3}" type="pres">
      <dgm:prSet presAssocID="{A3275D65-FCC3-4F1A-A4DE-A7706790CBA0}" presName="conn" presStyleLbl="parChTrans1D2" presStyleIdx="0" presStyleCnt="1"/>
      <dgm:spPr/>
    </dgm:pt>
    <dgm:pt modelId="{DC9A1223-9F02-4E46-97A1-99A0D479E161}" type="pres">
      <dgm:prSet presAssocID="{A3275D65-FCC3-4F1A-A4DE-A7706790CBA0}" presName="extraNode" presStyleLbl="node1" presStyleIdx="0" presStyleCnt="7"/>
      <dgm:spPr/>
    </dgm:pt>
    <dgm:pt modelId="{7380D713-B1E1-4EED-A686-F17A6C9B061E}" type="pres">
      <dgm:prSet presAssocID="{A3275D65-FCC3-4F1A-A4DE-A7706790CBA0}" presName="dstNode" presStyleLbl="node1" presStyleIdx="0" presStyleCnt="7"/>
      <dgm:spPr/>
    </dgm:pt>
    <dgm:pt modelId="{8AD63A32-F242-43F7-A3C9-AADF5AB9B634}" type="pres">
      <dgm:prSet presAssocID="{F1DCFC2F-B278-46CC-A2EE-74EA28D0B575}" presName="text_1" presStyleLbl="node1" presStyleIdx="0" presStyleCnt="7" custScaleY="129098" custLinFactNeighborX="-71" custLinFactNeighborY="-3673">
        <dgm:presLayoutVars>
          <dgm:bulletEnabled val="1"/>
        </dgm:presLayoutVars>
      </dgm:prSet>
      <dgm:spPr/>
    </dgm:pt>
    <dgm:pt modelId="{3F72D7FB-3234-4761-B9FA-185F1515F006}" type="pres">
      <dgm:prSet presAssocID="{F1DCFC2F-B278-46CC-A2EE-74EA28D0B575}" presName="accent_1" presStyleCnt="0"/>
      <dgm:spPr/>
    </dgm:pt>
    <dgm:pt modelId="{83F63B77-CA60-41DD-82AC-460713BFE0F8}" type="pres">
      <dgm:prSet presAssocID="{F1DCFC2F-B278-46CC-A2EE-74EA28D0B575}" presName="accentRepeatNode" presStyleLbl="solidFgAcc1" presStyleIdx="0" presStyleCnt="7"/>
      <dgm:spPr/>
    </dgm:pt>
    <dgm:pt modelId="{E60AE2EA-9284-46DF-919D-1E6DC166E681}" type="pres">
      <dgm:prSet presAssocID="{B1B61C3D-4E8D-4A95-84C6-A02D177C0D3F}" presName="text_2" presStyleLbl="node1" presStyleIdx="1" presStyleCnt="7" custScaleX="100138" custScaleY="129098">
        <dgm:presLayoutVars>
          <dgm:bulletEnabled val="1"/>
        </dgm:presLayoutVars>
      </dgm:prSet>
      <dgm:spPr/>
    </dgm:pt>
    <dgm:pt modelId="{1BC85233-2455-43AE-80BD-3970D530C54C}" type="pres">
      <dgm:prSet presAssocID="{B1B61C3D-4E8D-4A95-84C6-A02D177C0D3F}" presName="accent_2" presStyleCnt="0"/>
      <dgm:spPr/>
    </dgm:pt>
    <dgm:pt modelId="{FB6A9C29-8F48-4DCE-85E0-002A04A2FDDD}" type="pres">
      <dgm:prSet presAssocID="{B1B61C3D-4E8D-4A95-84C6-A02D177C0D3F}" presName="accentRepeatNode" presStyleLbl="solidFgAcc1" presStyleIdx="1" presStyleCnt="7"/>
      <dgm:spPr/>
    </dgm:pt>
    <dgm:pt modelId="{B462B59E-0BBD-4F2E-9C09-24DA9A64FE88}" type="pres">
      <dgm:prSet presAssocID="{CEA86786-1CDE-4C3B-BA24-F0E322019B40}" presName="text_3" presStyleLbl="node1" presStyleIdx="2" presStyleCnt="7" custScaleY="129098">
        <dgm:presLayoutVars>
          <dgm:bulletEnabled val="1"/>
        </dgm:presLayoutVars>
      </dgm:prSet>
      <dgm:spPr/>
    </dgm:pt>
    <dgm:pt modelId="{BC582DD3-9A98-477F-AF91-82D39A92C65C}" type="pres">
      <dgm:prSet presAssocID="{CEA86786-1CDE-4C3B-BA24-F0E322019B40}" presName="accent_3" presStyleCnt="0"/>
      <dgm:spPr/>
    </dgm:pt>
    <dgm:pt modelId="{E96ECF9C-3196-48CA-B167-F00E53342CD5}" type="pres">
      <dgm:prSet presAssocID="{CEA86786-1CDE-4C3B-BA24-F0E322019B40}" presName="accentRepeatNode" presStyleLbl="solidFgAcc1" presStyleIdx="2" presStyleCnt="7"/>
      <dgm:spPr/>
    </dgm:pt>
    <dgm:pt modelId="{1D66D248-966F-F648-9605-0B5507820E7F}" type="pres">
      <dgm:prSet presAssocID="{3BFBF55B-95C2-B648-B851-45C4A856F2AB}" presName="text_4" presStyleLbl="node1" presStyleIdx="3" presStyleCnt="7">
        <dgm:presLayoutVars>
          <dgm:bulletEnabled val="1"/>
        </dgm:presLayoutVars>
      </dgm:prSet>
      <dgm:spPr/>
    </dgm:pt>
    <dgm:pt modelId="{0F9D2AAC-FD90-1D46-9E3A-95AF8CFF6AA6}" type="pres">
      <dgm:prSet presAssocID="{3BFBF55B-95C2-B648-B851-45C4A856F2AB}" presName="accent_4" presStyleCnt="0"/>
      <dgm:spPr/>
    </dgm:pt>
    <dgm:pt modelId="{E664956E-60AC-114C-838F-79183BC68117}" type="pres">
      <dgm:prSet presAssocID="{3BFBF55B-95C2-B648-B851-45C4A856F2AB}" presName="accentRepeatNode" presStyleLbl="solidFgAcc1" presStyleIdx="3" presStyleCnt="7"/>
      <dgm:spPr/>
    </dgm:pt>
    <dgm:pt modelId="{88D16259-5960-1F4C-860D-080402B6815C}" type="pres">
      <dgm:prSet presAssocID="{C49082E9-5E38-43EC-B61D-AD7937DAF0C2}" presName="text_5" presStyleLbl="node1" presStyleIdx="4" presStyleCnt="7">
        <dgm:presLayoutVars>
          <dgm:bulletEnabled val="1"/>
        </dgm:presLayoutVars>
      </dgm:prSet>
      <dgm:spPr/>
    </dgm:pt>
    <dgm:pt modelId="{ED2137E5-BE75-1143-82D2-FFAA8E99F0AC}" type="pres">
      <dgm:prSet presAssocID="{C49082E9-5E38-43EC-B61D-AD7937DAF0C2}" presName="accent_5" presStyleCnt="0"/>
      <dgm:spPr/>
    </dgm:pt>
    <dgm:pt modelId="{FE5C5F24-BE62-4816-9F7F-BF88A36D295C}" type="pres">
      <dgm:prSet presAssocID="{C49082E9-5E38-43EC-B61D-AD7937DAF0C2}" presName="accentRepeatNode" presStyleLbl="solidFgAcc1" presStyleIdx="4" presStyleCnt="7"/>
      <dgm:spPr/>
    </dgm:pt>
    <dgm:pt modelId="{02AC29F8-18DB-5444-AB34-AEA43E98727D}" type="pres">
      <dgm:prSet presAssocID="{06672DA1-C0B2-4A78-904A-3D3DC1200A08}" presName="text_6" presStyleLbl="node1" presStyleIdx="5" presStyleCnt="7">
        <dgm:presLayoutVars>
          <dgm:bulletEnabled val="1"/>
        </dgm:presLayoutVars>
      </dgm:prSet>
      <dgm:spPr/>
    </dgm:pt>
    <dgm:pt modelId="{B2B88CA2-26E6-3D4A-A378-1C3D81A70FE3}" type="pres">
      <dgm:prSet presAssocID="{06672DA1-C0B2-4A78-904A-3D3DC1200A08}" presName="accent_6" presStyleCnt="0"/>
      <dgm:spPr/>
    </dgm:pt>
    <dgm:pt modelId="{4158F42A-7CC6-45DA-A3DC-F061928421C7}" type="pres">
      <dgm:prSet presAssocID="{06672DA1-C0B2-4A78-904A-3D3DC1200A08}" presName="accentRepeatNode" presStyleLbl="solidFgAcc1" presStyleIdx="5" presStyleCnt="7"/>
      <dgm:spPr>
        <a:ln>
          <a:solidFill>
            <a:schemeClr val="accent1"/>
          </a:solidFill>
        </a:ln>
      </dgm:spPr>
    </dgm:pt>
    <dgm:pt modelId="{F663F2E4-2678-934F-AC08-4B825E40B032}" type="pres">
      <dgm:prSet presAssocID="{648CD58B-EED0-4BCF-AE29-DE22A0930F54}" presName="text_7" presStyleLbl="node1" presStyleIdx="6" presStyleCnt="7">
        <dgm:presLayoutVars>
          <dgm:bulletEnabled val="1"/>
        </dgm:presLayoutVars>
      </dgm:prSet>
      <dgm:spPr/>
    </dgm:pt>
    <dgm:pt modelId="{ADD33EB5-4CF3-D44F-981F-010902633F25}" type="pres">
      <dgm:prSet presAssocID="{648CD58B-EED0-4BCF-AE29-DE22A0930F54}" presName="accent_7" presStyleCnt="0"/>
      <dgm:spPr/>
    </dgm:pt>
    <dgm:pt modelId="{3E90EE50-6789-4706-A850-2F86C94ACCA4}" type="pres">
      <dgm:prSet presAssocID="{648CD58B-EED0-4BCF-AE29-DE22A0930F54}" presName="accentRepeatNode" presStyleLbl="solidFgAcc1" presStyleIdx="6" presStyleCnt="7"/>
      <dgm:spPr>
        <a:ln>
          <a:solidFill>
            <a:schemeClr val="accent3">
              <a:lumMod val="75000"/>
            </a:schemeClr>
          </a:solidFill>
        </a:ln>
      </dgm:spPr>
    </dgm:pt>
  </dgm:ptLst>
  <dgm:cxnLst>
    <dgm:cxn modelId="{B4C4C015-3E22-433C-8F9E-B69668BE09D6}" srcId="{A3275D65-FCC3-4F1A-A4DE-A7706790CBA0}" destId="{06672DA1-C0B2-4A78-904A-3D3DC1200A08}" srcOrd="5" destOrd="0" parTransId="{08CFD954-81C1-42A0-AF57-74706C98BE8C}" sibTransId="{E60185C1-2A75-4783-8892-8FCD98E2A5AF}"/>
    <dgm:cxn modelId="{7913041E-41C7-4307-8662-B3121164FCEB}" type="presOf" srcId="{CEA86786-1CDE-4C3B-BA24-F0E322019B40}" destId="{B462B59E-0BBD-4F2E-9C09-24DA9A64FE88}" srcOrd="0" destOrd="0" presId="urn:microsoft.com/office/officeart/2008/layout/VerticalCurvedList"/>
    <dgm:cxn modelId="{56FC7A20-A53C-9145-B15C-F9D69CB007A1}" type="presOf" srcId="{06672DA1-C0B2-4A78-904A-3D3DC1200A08}" destId="{02AC29F8-18DB-5444-AB34-AEA43E98727D}" srcOrd="0" destOrd="0" presId="urn:microsoft.com/office/officeart/2008/layout/VerticalCurvedList"/>
    <dgm:cxn modelId="{5C212729-5A66-D645-AE2E-CB3024F53D0D}" type="presOf" srcId="{3BFBF55B-95C2-B648-B851-45C4A856F2AB}" destId="{1D66D248-966F-F648-9605-0B5507820E7F}" srcOrd="0" destOrd="0" presId="urn:microsoft.com/office/officeart/2008/layout/VerticalCurvedList"/>
    <dgm:cxn modelId="{3E9A113F-8393-49E6-BB0A-5B753AF17DC2}" type="presOf" srcId="{F1DCFC2F-B278-46CC-A2EE-74EA28D0B575}" destId="{8AD63A32-F242-43F7-A3C9-AADF5AB9B634}" srcOrd="0" destOrd="0" presId="urn:microsoft.com/office/officeart/2008/layout/VerticalCurvedList"/>
    <dgm:cxn modelId="{285B7F5D-13B1-47CE-B21B-F7C18B264880}" srcId="{A3275D65-FCC3-4F1A-A4DE-A7706790CBA0}" destId="{F1DCFC2F-B278-46CC-A2EE-74EA28D0B575}" srcOrd="0" destOrd="0" parTransId="{B11BAEBD-87D6-44CF-B682-0864042C8DE7}" sibTransId="{86CE0C00-AA3A-46C6-8048-7B2B440ABDDC}"/>
    <dgm:cxn modelId="{B7383878-67BA-4A2B-AD89-57BA435BE625}" srcId="{A3275D65-FCC3-4F1A-A4DE-A7706790CBA0}" destId="{B1B61C3D-4E8D-4A95-84C6-A02D177C0D3F}" srcOrd="1" destOrd="0" parTransId="{36DD51C3-93E6-478C-87F4-1298C4CBD0FD}" sibTransId="{2962BFA7-B8AA-4A18-9F11-5D48AB9D9050}"/>
    <dgm:cxn modelId="{2B6E4285-7F5D-9747-BE81-F4E9C9A3EC5E}" type="presOf" srcId="{648CD58B-EED0-4BCF-AE29-DE22A0930F54}" destId="{F663F2E4-2678-934F-AC08-4B825E40B032}" srcOrd="0" destOrd="0" presId="urn:microsoft.com/office/officeart/2008/layout/VerticalCurvedList"/>
    <dgm:cxn modelId="{B3D6878C-282A-4108-BD5B-C52694455754}" type="presOf" srcId="{86CE0C00-AA3A-46C6-8048-7B2B440ABDDC}" destId="{542FDEDD-7BF4-40E7-805E-CB76C4C911B3}" srcOrd="0" destOrd="0" presId="urn:microsoft.com/office/officeart/2008/layout/VerticalCurvedList"/>
    <dgm:cxn modelId="{B2F4778E-4091-428F-8BBA-01E7685F0E60}" type="presOf" srcId="{A3275D65-FCC3-4F1A-A4DE-A7706790CBA0}" destId="{89DDA193-3D63-4648-B8B0-0A894B7640D7}" srcOrd="0" destOrd="0" presId="urn:microsoft.com/office/officeart/2008/layout/VerticalCurvedList"/>
    <dgm:cxn modelId="{3F723DBB-68D2-F146-A203-AA64B261E5B8}" srcId="{A3275D65-FCC3-4F1A-A4DE-A7706790CBA0}" destId="{3BFBF55B-95C2-B648-B851-45C4A856F2AB}" srcOrd="3" destOrd="0" parTransId="{8EDDC1CB-FE55-0D43-8DE9-0458D48D1597}" sibTransId="{40AFF1B2-49DA-8E46-AA37-589E03E09CF8}"/>
    <dgm:cxn modelId="{F7E8F2BB-92A4-421F-82DB-842D6CAB5389}" srcId="{A3275D65-FCC3-4F1A-A4DE-A7706790CBA0}" destId="{C49082E9-5E38-43EC-B61D-AD7937DAF0C2}" srcOrd="4" destOrd="0" parTransId="{67EFECDD-1132-44A2-B536-C7E157E926E6}" sibTransId="{C4AFC726-085E-4C26-805E-CC7ECF9DD624}"/>
    <dgm:cxn modelId="{FA0D44CD-F8AE-4015-9C77-C9DE8335C0C5}" srcId="{A3275D65-FCC3-4F1A-A4DE-A7706790CBA0}" destId="{648CD58B-EED0-4BCF-AE29-DE22A0930F54}" srcOrd="6" destOrd="0" parTransId="{AC3631FD-5717-42F3-9CB5-9D4083413DE1}" sibTransId="{F5EB43FB-6511-4EC7-95A6-0A4B608E9270}"/>
    <dgm:cxn modelId="{382B30F0-BBD5-FA4E-B339-4B66E63BDAF2}" type="presOf" srcId="{C49082E9-5E38-43EC-B61D-AD7937DAF0C2}" destId="{88D16259-5960-1F4C-860D-080402B6815C}" srcOrd="0" destOrd="0" presId="urn:microsoft.com/office/officeart/2008/layout/VerticalCurvedList"/>
    <dgm:cxn modelId="{D4B5EBF7-C0B7-4B1C-885E-0B939FF65D10}" srcId="{A3275D65-FCC3-4F1A-A4DE-A7706790CBA0}" destId="{CEA86786-1CDE-4C3B-BA24-F0E322019B40}" srcOrd="2" destOrd="0" parTransId="{31D16143-BD7D-4C30-9233-17ED31BED7BE}" sibTransId="{4BD2244F-D823-42A4-8270-61750B658F97}"/>
    <dgm:cxn modelId="{217FF7FE-2A17-4876-AC75-F402A4F20647}" type="presOf" srcId="{B1B61C3D-4E8D-4A95-84C6-A02D177C0D3F}" destId="{E60AE2EA-9284-46DF-919D-1E6DC166E681}" srcOrd="0" destOrd="0" presId="urn:microsoft.com/office/officeart/2008/layout/VerticalCurvedList"/>
    <dgm:cxn modelId="{08B307AC-51F2-45FB-8B08-A3DC58E95E61}" type="presParOf" srcId="{89DDA193-3D63-4648-B8B0-0A894B7640D7}" destId="{49351369-F2CB-427D-AC94-BF9665BCE4A9}" srcOrd="0" destOrd="0" presId="urn:microsoft.com/office/officeart/2008/layout/VerticalCurvedList"/>
    <dgm:cxn modelId="{09DDDB3B-0737-4224-93A3-2922EF358973}" type="presParOf" srcId="{49351369-F2CB-427D-AC94-BF9665BCE4A9}" destId="{3F97A643-3938-4590-9C88-04A22A190E8A}" srcOrd="0" destOrd="0" presId="urn:microsoft.com/office/officeart/2008/layout/VerticalCurvedList"/>
    <dgm:cxn modelId="{BCEE58DF-21CD-4AFA-9EAF-5544FC87ADDC}" type="presParOf" srcId="{3F97A643-3938-4590-9C88-04A22A190E8A}" destId="{AFA6F155-B422-4201-8F58-A0EEA67A7865}" srcOrd="0" destOrd="0" presId="urn:microsoft.com/office/officeart/2008/layout/VerticalCurvedList"/>
    <dgm:cxn modelId="{4A3567C1-84C7-42EB-A95D-8FD82F4F6E27}" type="presParOf" srcId="{3F97A643-3938-4590-9C88-04A22A190E8A}" destId="{542FDEDD-7BF4-40E7-805E-CB76C4C911B3}" srcOrd="1" destOrd="0" presId="urn:microsoft.com/office/officeart/2008/layout/VerticalCurvedList"/>
    <dgm:cxn modelId="{B471D60D-19A5-457A-923B-926B3AC26A4A}" type="presParOf" srcId="{3F97A643-3938-4590-9C88-04A22A190E8A}" destId="{DC9A1223-9F02-4E46-97A1-99A0D479E161}" srcOrd="2" destOrd="0" presId="urn:microsoft.com/office/officeart/2008/layout/VerticalCurvedList"/>
    <dgm:cxn modelId="{BED25F89-11D2-4B48-BE37-B83CE7F9A532}" type="presParOf" srcId="{3F97A643-3938-4590-9C88-04A22A190E8A}" destId="{7380D713-B1E1-4EED-A686-F17A6C9B061E}" srcOrd="3" destOrd="0" presId="urn:microsoft.com/office/officeart/2008/layout/VerticalCurvedList"/>
    <dgm:cxn modelId="{FFFBA0A5-6FE3-41C9-B78C-9A6F72D30B39}" type="presParOf" srcId="{49351369-F2CB-427D-AC94-BF9665BCE4A9}" destId="{8AD63A32-F242-43F7-A3C9-AADF5AB9B634}" srcOrd="1" destOrd="0" presId="urn:microsoft.com/office/officeart/2008/layout/VerticalCurvedList"/>
    <dgm:cxn modelId="{67CF17CD-2812-4117-BEA0-18C6A899481F}" type="presParOf" srcId="{49351369-F2CB-427D-AC94-BF9665BCE4A9}" destId="{3F72D7FB-3234-4761-B9FA-185F1515F006}" srcOrd="2" destOrd="0" presId="urn:microsoft.com/office/officeart/2008/layout/VerticalCurvedList"/>
    <dgm:cxn modelId="{F81944AC-17CB-482E-929D-14CA705C5C19}" type="presParOf" srcId="{3F72D7FB-3234-4761-B9FA-185F1515F006}" destId="{83F63B77-CA60-41DD-82AC-460713BFE0F8}" srcOrd="0" destOrd="0" presId="urn:microsoft.com/office/officeart/2008/layout/VerticalCurvedList"/>
    <dgm:cxn modelId="{A14EC99D-D6A2-44E5-BE31-7A19B5482991}" type="presParOf" srcId="{49351369-F2CB-427D-AC94-BF9665BCE4A9}" destId="{E60AE2EA-9284-46DF-919D-1E6DC166E681}" srcOrd="3" destOrd="0" presId="urn:microsoft.com/office/officeart/2008/layout/VerticalCurvedList"/>
    <dgm:cxn modelId="{1B035EA2-31B2-4A43-AD00-1416F32D27EF}" type="presParOf" srcId="{49351369-F2CB-427D-AC94-BF9665BCE4A9}" destId="{1BC85233-2455-43AE-80BD-3970D530C54C}" srcOrd="4" destOrd="0" presId="urn:microsoft.com/office/officeart/2008/layout/VerticalCurvedList"/>
    <dgm:cxn modelId="{1545C50E-555B-4119-AB3A-8A6E111239DC}" type="presParOf" srcId="{1BC85233-2455-43AE-80BD-3970D530C54C}" destId="{FB6A9C29-8F48-4DCE-85E0-002A04A2FDDD}" srcOrd="0" destOrd="0" presId="urn:microsoft.com/office/officeart/2008/layout/VerticalCurvedList"/>
    <dgm:cxn modelId="{21C28AD2-262F-4A22-9AC4-519064FCA2A7}" type="presParOf" srcId="{49351369-F2CB-427D-AC94-BF9665BCE4A9}" destId="{B462B59E-0BBD-4F2E-9C09-24DA9A64FE88}" srcOrd="5" destOrd="0" presId="urn:microsoft.com/office/officeart/2008/layout/VerticalCurvedList"/>
    <dgm:cxn modelId="{3E870795-A575-4487-8ABA-4784A3514D69}" type="presParOf" srcId="{49351369-F2CB-427D-AC94-BF9665BCE4A9}" destId="{BC582DD3-9A98-477F-AF91-82D39A92C65C}" srcOrd="6" destOrd="0" presId="urn:microsoft.com/office/officeart/2008/layout/VerticalCurvedList"/>
    <dgm:cxn modelId="{AFA6FED7-646E-4A0D-B22E-48E2E67AB6CE}" type="presParOf" srcId="{BC582DD3-9A98-477F-AF91-82D39A92C65C}" destId="{E96ECF9C-3196-48CA-B167-F00E53342CD5}" srcOrd="0" destOrd="0" presId="urn:microsoft.com/office/officeart/2008/layout/VerticalCurvedList"/>
    <dgm:cxn modelId="{A4AAE291-75AB-8746-9098-21954C7C4743}" type="presParOf" srcId="{49351369-F2CB-427D-AC94-BF9665BCE4A9}" destId="{1D66D248-966F-F648-9605-0B5507820E7F}" srcOrd="7" destOrd="0" presId="urn:microsoft.com/office/officeart/2008/layout/VerticalCurvedList"/>
    <dgm:cxn modelId="{90FEFAAE-5C56-804C-80D4-5D2D50C3141A}" type="presParOf" srcId="{49351369-F2CB-427D-AC94-BF9665BCE4A9}" destId="{0F9D2AAC-FD90-1D46-9E3A-95AF8CFF6AA6}" srcOrd="8" destOrd="0" presId="urn:microsoft.com/office/officeart/2008/layout/VerticalCurvedList"/>
    <dgm:cxn modelId="{2D9B31C6-4FF8-3842-BB72-D7A68D29BB6C}" type="presParOf" srcId="{0F9D2AAC-FD90-1D46-9E3A-95AF8CFF6AA6}" destId="{E664956E-60AC-114C-838F-79183BC68117}" srcOrd="0" destOrd="0" presId="urn:microsoft.com/office/officeart/2008/layout/VerticalCurvedList"/>
    <dgm:cxn modelId="{DD154820-1A75-314D-A42B-6F967C886379}" type="presParOf" srcId="{49351369-F2CB-427D-AC94-BF9665BCE4A9}" destId="{88D16259-5960-1F4C-860D-080402B6815C}" srcOrd="9" destOrd="0" presId="urn:microsoft.com/office/officeart/2008/layout/VerticalCurvedList"/>
    <dgm:cxn modelId="{093F8B13-3CFA-4A47-A96E-993DF46068E5}" type="presParOf" srcId="{49351369-F2CB-427D-AC94-BF9665BCE4A9}" destId="{ED2137E5-BE75-1143-82D2-FFAA8E99F0AC}" srcOrd="10" destOrd="0" presId="urn:microsoft.com/office/officeart/2008/layout/VerticalCurvedList"/>
    <dgm:cxn modelId="{9C23F76E-6A88-424B-A71E-AF009ECC10D5}" type="presParOf" srcId="{ED2137E5-BE75-1143-82D2-FFAA8E99F0AC}" destId="{FE5C5F24-BE62-4816-9F7F-BF88A36D295C}" srcOrd="0" destOrd="0" presId="urn:microsoft.com/office/officeart/2008/layout/VerticalCurvedList"/>
    <dgm:cxn modelId="{334B931A-FE8B-0A41-8582-F5E4062ACD83}" type="presParOf" srcId="{49351369-F2CB-427D-AC94-BF9665BCE4A9}" destId="{02AC29F8-18DB-5444-AB34-AEA43E98727D}" srcOrd="11" destOrd="0" presId="urn:microsoft.com/office/officeart/2008/layout/VerticalCurvedList"/>
    <dgm:cxn modelId="{5B20AE52-5B2C-2C4A-9773-9F55C81DEC26}" type="presParOf" srcId="{49351369-F2CB-427D-AC94-BF9665BCE4A9}" destId="{B2B88CA2-26E6-3D4A-A378-1C3D81A70FE3}" srcOrd="12" destOrd="0" presId="urn:microsoft.com/office/officeart/2008/layout/VerticalCurvedList"/>
    <dgm:cxn modelId="{FEEC3592-F951-8145-98E8-93822D588AD9}" type="presParOf" srcId="{B2B88CA2-26E6-3D4A-A378-1C3D81A70FE3}" destId="{4158F42A-7CC6-45DA-A3DC-F061928421C7}" srcOrd="0" destOrd="0" presId="urn:microsoft.com/office/officeart/2008/layout/VerticalCurvedList"/>
    <dgm:cxn modelId="{6DCCA6B4-07BD-ED4B-8CCD-A1F17EB45A88}" type="presParOf" srcId="{49351369-F2CB-427D-AC94-BF9665BCE4A9}" destId="{F663F2E4-2678-934F-AC08-4B825E40B032}" srcOrd="13" destOrd="0" presId="urn:microsoft.com/office/officeart/2008/layout/VerticalCurvedList"/>
    <dgm:cxn modelId="{3B6F2005-700D-344E-B33F-1355928F26BC}" type="presParOf" srcId="{49351369-F2CB-427D-AC94-BF9665BCE4A9}" destId="{ADD33EB5-4CF3-D44F-981F-010902633F25}" srcOrd="14" destOrd="0" presId="urn:microsoft.com/office/officeart/2008/layout/VerticalCurvedList"/>
    <dgm:cxn modelId="{52B65A29-5BF5-C741-A549-4D10A596B5F3}" type="presParOf" srcId="{ADD33EB5-4CF3-D44F-981F-010902633F25}" destId="{3E90EE50-6789-4706-A850-2F86C94ACCA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FDEDD-7BF4-40E7-805E-CB76C4C911B3}">
      <dsp:nvSpPr>
        <dsp:cNvPr id="0" name=""/>
        <dsp:cNvSpPr/>
      </dsp:nvSpPr>
      <dsp:spPr>
        <a:xfrm>
          <a:off x="-4595260" y="-704407"/>
          <a:ext cx="5472816" cy="5472816"/>
        </a:xfrm>
        <a:prstGeom prst="blockArc">
          <a:avLst>
            <a:gd name="adj1" fmla="val 18900000"/>
            <a:gd name="adj2" fmla="val 2700000"/>
            <a:gd name="adj3" fmla="val 39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D63A32-F242-43F7-A3C9-AADF5AB9B634}">
      <dsp:nvSpPr>
        <dsp:cNvPr id="0" name=""/>
        <dsp:cNvSpPr/>
      </dsp:nvSpPr>
      <dsp:spPr>
        <a:xfrm>
          <a:off x="279174" y="117448"/>
          <a:ext cx="5716027" cy="4768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Recycling</a:t>
          </a:r>
        </a:p>
      </dsp:txBody>
      <dsp:txXfrm>
        <a:off x="279174" y="117448"/>
        <a:ext cx="5716027" cy="476805"/>
      </dsp:txXfrm>
    </dsp:sp>
    <dsp:sp modelId="{83F63B77-CA60-41DD-82AC-460713BFE0F8}">
      <dsp:nvSpPr>
        <dsp:cNvPr id="0" name=""/>
        <dsp:cNvSpPr/>
      </dsp:nvSpPr>
      <dsp:spPr>
        <a:xfrm>
          <a:off x="52397" y="138582"/>
          <a:ext cx="461670" cy="46167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0AE2EA-9284-46DF-919D-1E6DC166E681}">
      <dsp:nvSpPr>
        <dsp:cNvPr id="0" name=""/>
        <dsp:cNvSpPr/>
      </dsp:nvSpPr>
      <dsp:spPr>
        <a:xfrm>
          <a:off x="613986" y="685344"/>
          <a:ext cx="5388987" cy="47680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Air quality</a:t>
          </a:r>
        </a:p>
      </dsp:txBody>
      <dsp:txXfrm>
        <a:off x="613986" y="685344"/>
        <a:ext cx="5388987" cy="476805"/>
      </dsp:txXfrm>
    </dsp:sp>
    <dsp:sp modelId="{FB6A9C29-8F48-4DCE-85E0-002A04A2FDDD}">
      <dsp:nvSpPr>
        <dsp:cNvPr id="0" name=""/>
        <dsp:cNvSpPr/>
      </dsp:nvSpPr>
      <dsp:spPr>
        <a:xfrm>
          <a:off x="386864" y="692912"/>
          <a:ext cx="461670" cy="46167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62B59E-0BBD-4F2E-9C09-24DA9A64FE88}">
      <dsp:nvSpPr>
        <dsp:cNvPr id="0" name=""/>
        <dsp:cNvSpPr/>
      </dsp:nvSpPr>
      <dsp:spPr>
        <a:xfrm>
          <a:off x="800986" y="1239267"/>
          <a:ext cx="5198274" cy="47680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Cleanliness</a:t>
          </a:r>
        </a:p>
      </dsp:txBody>
      <dsp:txXfrm>
        <a:off x="800986" y="1239267"/>
        <a:ext cx="5198274" cy="476805"/>
      </dsp:txXfrm>
    </dsp:sp>
    <dsp:sp modelId="{E96ECF9C-3196-48CA-B167-F00E53342CD5}">
      <dsp:nvSpPr>
        <dsp:cNvPr id="0" name=""/>
        <dsp:cNvSpPr/>
      </dsp:nvSpPr>
      <dsp:spPr>
        <a:xfrm>
          <a:off x="570151" y="1246835"/>
          <a:ext cx="461670" cy="46167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6D248-966F-F648-9605-0B5507820E7F}">
      <dsp:nvSpPr>
        <dsp:cNvPr id="0" name=""/>
        <dsp:cNvSpPr/>
      </dsp:nvSpPr>
      <dsp:spPr>
        <a:xfrm>
          <a:off x="859508" y="1847331"/>
          <a:ext cx="5139752" cy="36933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Yard waste pick-up</a:t>
          </a:r>
          <a:endParaRPr lang="en-US" sz="2000" kern="1200" dirty="0"/>
        </a:p>
      </dsp:txBody>
      <dsp:txXfrm>
        <a:off x="859508" y="1847331"/>
        <a:ext cx="5139752" cy="369336"/>
      </dsp:txXfrm>
    </dsp:sp>
    <dsp:sp modelId="{E664956E-60AC-114C-838F-79183BC68117}">
      <dsp:nvSpPr>
        <dsp:cNvPr id="0" name=""/>
        <dsp:cNvSpPr/>
      </dsp:nvSpPr>
      <dsp:spPr>
        <a:xfrm>
          <a:off x="628672" y="1801164"/>
          <a:ext cx="461670" cy="46167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D16259-5960-1F4C-860D-080402B6815C}">
      <dsp:nvSpPr>
        <dsp:cNvPr id="0" name=""/>
        <dsp:cNvSpPr/>
      </dsp:nvSpPr>
      <dsp:spPr>
        <a:xfrm>
          <a:off x="800986" y="2401661"/>
          <a:ext cx="5198274" cy="36933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Anna open space</a:t>
          </a:r>
        </a:p>
      </dsp:txBody>
      <dsp:txXfrm>
        <a:off x="800986" y="2401661"/>
        <a:ext cx="5198274" cy="369336"/>
      </dsp:txXfrm>
    </dsp:sp>
    <dsp:sp modelId="{FE5C5F24-BE62-4816-9F7F-BF88A36D295C}">
      <dsp:nvSpPr>
        <dsp:cNvPr id="0" name=""/>
        <dsp:cNvSpPr/>
      </dsp:nvSpPr>
      <dsp:spPr>
        <a:xfrm>
          <a:off x="570151" y="2355494"/>
          <a:ext cx="461670" cy="461670"/>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AC29F8-18DB-5444-AB34-AEA43E98727D}">
      <dsp:nvSpPr>
        <dsp:cNvPr id="0" name=""/>
        <dsp:cNvSpPr/>
      </dsp:nvSpPr>
      <dsp:spPr>
        <a:xfrm>
          <a:off x="617700" y="2955584"/>
          <a:ext cx="5381560" cy="36933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Preservation of natural areas</a:t>
          </a:r>
        </a:p>
      </dsp:txBody>
      <dsp:txXfrm>
        <a:off x="617700" y="2955584"/>
        <a:ext cx="5381560" cy="369336"/>
      </dsp:txXfrm>
    </dsp:sp>
    <dsp:sp modelId="{4158F42A-7CC6-45DA-A3DC-F061928421C7}">
      <dsp:nvSpPr>
        <dsp:cNvPr id="0" name=""/>
        <dsp:cNvSpPr/>
      </dsp:nvSpPr>
      <dsp:spPr>
        <a:xfrm>
          <a:off x="386864" y="2909417"/>
          <a:ext cx="461670" cy="461670"/>
        </a:xfrm>
        <a:prstGeom prst="ellipse">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F663F2E4-2678-934F-AC08-4B825E40B032}">
      <dsp:nvSpPr>
        <dsp:cNvPr id="0" name=""/>
        <dsp:cNvSpPr/>
      </dsp:nvSpPr>
      <dsp:spPr>
        <a:xfrm>
          <a:off x="283232" y="3509914"/>
          <a:ext cx="5716027" cy="369336"/>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rPr>
            <a:t>Water Resources</a:t>
          </a:r>
        </a:p>
      </dsp:txBody>
      <dsp:txXfrm>
        <a:off x="283232" y="3509914"/>
        <a:ext cx="5716027" cy="369336"/>
      </dsp:txXfrm>
    </dsp:sp>
    <dsp:sp modelId="{3E90EE50-6789-4706-A850-2F86C94ACCA4}">
      <dsp:nvSpPr>
        <dsp:cNvPr id="0" name=""/>
        <dsp:cNvSpPr/>
      </dsp:nvSpPr>
      <dsp:spPr>
        <a:xfrm>
          <a:off x="52397" y="3463747"/>
          <a:ext cx="461670" cy="461670"/>
        </a:xfrm>
        <a:prstGeom prst="ellipse">
          <a:avLst/>
        </a:prstGeom>
        <a:solidFill>
          <a:schemeClr val="lt1">
            <a:hueOff val="0"/>
            <a:satOff val="0"/>
            <a:lumOff val="0"/>
            <a:alphaOff val="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c9f41f03f9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c9f41f03f9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c6e7c95eda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c6e7c95eda_1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use this chart, which is also included in the report, to help determine which areas are of relatively higher importance and lower quality to residents—those are located in the lower-right quadrant as pictured. This chart can be used to influence key findings and help a community determine which areas may need additional focus in the coming years, and which others are performing well in comparison (and thus could potentially stand a slight decrease in funding or focus, if other priorities require it. </a:t>
            </a:r>
            <a:endParaRPr lang="en-US" b="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c9f41f03f9_0_164:notes"/>
          <p:cNvSpPr>
            <a:spLocks noGrp="1" noRot="1" noChangeAspect="1"/>
          </p:cNvSpPr>
          <p:nvPr>
            <p:ph type="sldImg" idx="2"/>
          </p:nvPr>
        </p:nvSpPr>
        <p:spPr>
          <a:xfrm>
            <a:off x="635000" y="592138"/>
            <a:ext cx="4064000" cy="228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c9f41f03f9_0_164:notes"/>
          <p:cNvSpPr txBox="1">
            <a:spLocks noGrp="1"/>
          </p:cNvSpPr>
          <p:nvPr>
            <p:ph type="body" idx="1"/>
          </p:nvPr>
        </p:nvSpPr>
        <p:spPr>
          <a:xfrm>
            <a:off x="685800" y="3124200"/>
            <a:ext cx="5486400" cy="53340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spcBef>
                <a:spcPts val="0"/>
              </a:spcBef>
              <a:spcAft>
                <a:spcPts val="0"/>
              </a:spcAft>
              <a:buNone/>
            </a:pPr>
            <a:r>
              <a:rPr lang="en-US" dirty="0"/>
              <a:t>Of the 129 survey items for which residents provided evaluative ratings, 1</a:t>
            </a:r>
            <a:r>
              <a:rPr lang="en-US" baseline="0" dirty="0"/>
              <a:t> received ratings higher than the national benchmark, 86 received similar ratings, and 36 received lower ratings (16 being much lower).</a:t>
            </a:r>
          </a:p>
          <a:p>
            <a:pPr marL="0" lvl="0" indent="0" algn="l" rtl="0">
              <a:spcBef>
                <a:spcPts val="0"/>
              </a:spcBef>
              <a:spcAft>
                <a:spcPts val="0"/>
              </a:spcAft>
              <a:buNone/>
            </a:pPr>
            <a:endParaRPr lang="en" dirty="0"/>
          </a:p>
          <a:p>
            <a:pPr marL="0" lvl="0" indent="0" algn="l" rtl="0">
              <a:spcBef>
                <a:spcPts val="0"/>
              </a:spcBef>
              <a:spcAft>
                <a:spcPts val="0"/>
              </a:spcAft>
              <a:buNone/>
            </a:pPr>
            <a:r>
              <a:rPr lang="en" b="1" i="1" dirty="0"/>
              <a:t>Higher</a:t>
            </a:r>
          </a:p>
          <a:p>
            <a:r>
              <a:rPr lang="en-US" sz="1200" dirty="0">
                <a:solidFill>
                  <a:schemeClr val="bg1"/>
                </a:solidFill>
                <a:latin typeface="Arial" panose="020B0604020202020204" pitchFamily="34" charset="0"/>
              </a:rPr>
              <a:t>Treating all residents fairly</a:t>
            </a:r>
          </a:p>
          <a:p>
            <a:endParaRPr lang="en-US" sz="1200" dirty="0">
              <a:solidFill>
                <a:schemeClr val="bg1"/>
              </a:solidFill>
              <a:latin typeface="Arial" panose="020B0604020202020204" pitchFamily="34" charset="0"/>
            </a:endParaRPr>
          </a:p>
          <a:p>
            <a:pPr marL="139700" indent="0">
              <a:buNone/>
            </a:pPr>
            <a:r>
              <a:rPr lang="en-US" sz="1200" b="1" i="1" dirty="0">
                <a:solidFill>
                  <a:schemeClr val="bg1"/>
                </a:solidFill>
                <a:latin typeface="Arial" panose="020B0604020202020204" pitchFamily="34" charset="0"/>
              </a:rPr>
              <a:t>Lower</a:t>
            </a:r>
          </a:p>
          <a:p>
            <a:r>
              <a:rPr lang="en-US" sz="1800" b="0" i="0" u="none" strike="noStrike" dirty="0">
                <a:solidFill>
                  <a:srgbClr val="000000"/>
                </a:solidFill>
                <a:effectLst/>
                <a:latin typeface="Calibri" panose="020F0502020204030204" pitchFamily="34" charset="0"/>
              </a:rPr>
              <a:t>Overall quality of the transportation system</a:t>
            </a:r>
            <a:r>
              <a:rPr lang="en-US" sz="2000" dirty="0"/>
              <a:t> </a:t>
            </a:r>
          </a:p>
          <a:p>
            <a:r>
              <a:rPr lang="en-US" sz="1800" b="0" i="0" u="none" strike="noStrike" dirty="0">
                <a:solidFill>
                  <a:srgbClr val="000000"/>
                </a:solidFill>
                <a:effectLst/>
                <a:latin typeface="Calibri" panose="020F0502020204030204" pitchFamily="34" charset="0"/>
              </a:rPr>
              <a:t>Overall quality of the utility infrastructure</a:t>
            </a:r>
            <a:r>
              <a:rPr lang="en-US" sz="2000" dirty="0"/>
              <a:t> </a:t>
            </a:r>
          </a:p>
          <a:p>
            <a:r>
              <a:rPr lang="en-US" sz="1800" b="0" i="0" u="none" strike="noStrike" dirty="0">
                <a:solidFill>
                  <a:srgbClr val="000000"/>
                </a:solidFill>
                <a:effectLst/>
                <a:latin typeface="Calibri" panose="020F0502020204030204" pitchFamily="34" charset="0"/>
              </a:rPr>
              <a:t>Overall quality of parks and recreation opportunities</a:t>
            </a:r>
            <a:r>
              <a:rPr lang="en-US" sz="2000" dirty="0"/>
              <a:t> </a:t>
            </a:r>
          </a:p>
          <a:p>
            <a:r>
              <a:rPr lang="en-US" sz="1800" b="0" i="0" u="none" strike="noStrike" dirty="0">
                <a:solidFill>
                  <a:srgbClr val="000000"/>
                </a:solidFill>
                <a:effectLst/>
                <a:latin typeface="Calibri" panose="020F0502020204030204" pitchFamily="34" charset="0"/>
              </a:rPr>
              <a:t>Overall health and wellness opportunities</a:t>
            </a:r>
            <a:r>
              <a:rPr lang="en-US" sz="2000" dirty="0"/>
              <a:t> </a:t>
            </a:r>
          </a:p>
          <a:p>
            <a:r>
              <a:rPr lang="en-US" sz="1800" b="0" i="0" u="none" strike="noStrike" dirty="0">
                <a:solidFill>
                  <a:srgbClr val="000000"/>
                </a:solidFill>
                <a:effectLst/>
                <a:latin typeface="Calibri" panose="020F0502020204030204" pitchFamily="34" charset="0"/>
              </a:rPr>
              <a:t>Variety of business and service establishments</a:t>
            </a:r>
            <a:r>
              <a:rPr lang="en-US" sz="2000" dirty="0"/>
              <a:t> </a:t>
            </a:r>
          </a:p>
          <a:p>
            <a:r>
              <a:rPr lang="en-US" sz="1800" b="0" i="0" u="none" strike="noStrike" dirty="0">
                <a:solidFill>
                  <a:srgbClr val="000000"/>
                </a:solidFill>
                <a:effectLst/>
                <a:latin typeface="Calibri" panose="020F0502020204030204" pitchFamily="34" charset="0"/>
              </a:rPr>
              <a:t>Employment opportunities</a:t>
            </a:r>
            <a:r>
              <a:rPr lang="en-US" sz="2000" dirty="0"/>
              <a:t> </a:t>
            </a:r>
          </a:p>
          <a:p>
            <a:r>
              <a:rPr lang="en-US" sz="1800" b="0" i="0" u="none" strike="noStrike" dirty="0">
                <a:solidFill>
                  <a:srgbClr val="000000"/>
                </a:solidFill>
                <a:effectLst/>
                <a:latin typeface="Calibri" panose="020F0502020204030204" pitchFamily="34" charset="0"/>
              </a:rPr>
              <a:t>Ease of walking</a:t>
            </a:r>
            <a:r>
              <a:rPr lang="en-US" sz="2000" dirty="0"/>
              <a:t> </a:t>
            </a:r>
          </a:p>
          <a:p>
            <a:r>
              <a:rPr lang="en-US" sz="1800" b="0" i="0" u="none" strike="noStrike" dirty="0">
                <a:solidFill>
                  <a:srgbClr val="000000"/>
                </a:solidFill>
                <a:effectLst/>
                <a:latin typeface="Calibri" panose="020F0502020204030204" pitchFamily="34" charset="0"/>
              </a:rPr>
              <a:t>Availability of paths and walking trails</a:t>
            </a:r>
            <a:r>
              <a:rPr lang="en-US" sz="2000" dirty="0"/>
              <a:t> </a:t>
            </a:r>
          </a:p>
          <a:p>
            <a:r>
              <a:rPr lang="en-US" sz="1800" b="0" i="0" u="none" strike="noStrike" dirty="0">
                <a:solidFill>
                  <a:srgbClr val="000000"/>
                </a:solidFill>
                <a:effectLst/>
                <a:latin typeface="Calibri" panose="020F0502020204030204" pitchFamily="34" charset="0"/>
              </a:rPr>
              <a:t>Fitness opportunities</a:t>
            </a:r>
            <a:r>
              <a:rPr lang="en-US" sz="2000" dirty="0"/>
              <a:t> </a:t>
            </a:r>
          </a:p>
          <a:p>
            <a:r>
              <a:rPr lang="en-US" sz="1800" b="0" i="0" u="none" strike="noStrike" dirty="0">
                <a:solidFill>
                  <a:srgbClr val="000000"/>
                </a:solidFill>
                <a:effectLst/>
                <a:latin typeface="Calibri" panose="020F0502020204030204" pitchFamily="34" charset="0"/>
              </a:rPr>
              <a:t>Availability of affordable quality food</a:t>
            </a:r>
            <a:r>
              <a:rPr lang="en-US" sz="2000" dirty="0"/>
              <a:t> </a:t>
            </a:r>
          </a:p>
          <a:p>
            <a:r>
              <a:rPr lang="en-US" sz="1800" b="0" i="0" u="none" strike="noStrike" dirty="0">
                <a:solidFill>
                  <a:srgbClr val="000000"/>
                </a:solidFill>
                <a:effectLst/>
                <a:latin typeface="Calibri" panose="020F0502020204030204" pitchFamily="34" charset="0"/>
              </a:rPr>
              <a:t>Availability of affordable quality health care</a:t>
            </a:r>
            <a:r>
              <a:rPr lang="en-US" sz="2000" dirty="0"/>
              <a:t> </a:t>
            </a:r>
          </a:p>
          <a:p>
            <a:r>
              <a:rPr lang="en-US" sz="1800" b="0" i="0" u="none" strike="noStrike" dirty="0">
                <a:solidFill>
                  <a:srgbClr val="000000"/>
                </a:solidFill>
                <a:effectLst/>
                <a:latin typeface="Calibri" panose="020F0502020204030204" pitchFamily="34" charset="0"/>
              </a:rPr>
              <a:t>Availability of preventive health services</a:t>
            </a:r>
          </a:p>
          <a:p>
            <a:r>
              <a:rPr lang="en-US" sz="1800" b="0" i="0" u="none" strike="noStrike" dirty="0">
                <a:solidFill>
                  <a:srgbClr val="000000"/>
                </a:solidFill>
                <a:effectLst/>
                <a:latin typeface="Calibri" panose="020F0502020204030204" pitchFamily="34" charset="0"/>
              </a:rPr>
              <a:t>Availability of affordable quality mental health care</a:t>
            </a:r>
            <a:r>
              <a:rPr lang="en-US" sz="2000" dirty="0"/>
              <a:t> </a:t>
            </a:r>
          </a:p>
          <a:p>
            <a:r>
              <a:rPr lang="en-US" sz="1800" b="0" i="0" u="none" strike="noStrike" dirty="0">
                <a:solidFill>
                  <a:srgbClr val="000000"/>
                </a:solidFill>
                <a:effectLst/>
                <a:latin typeface="Calibri" panose="020F0502020204030204" pitchFamily="34" charset="0"/>
              </a:rPr>
              <a:t>Opportunities to attend cultural/arts/music activities</a:t>
            </a:r>
            <a:r>
              <a:rPr lang="en-US" sz="2000" dirty="0"/>
              <a:t> </a:t>
            </a:r>
          </a:p>
          <a:p>
            <a:r>
              <a:rPr lang="en-US" sz="1800" b="0" i="0" u="none" strike="noStrike" dirty="0">
                <a:solidFill>
                  <a:srgbClr val="000000"/>
                </a:solidFill>
                <a:effectLst/>
                <a:latin typeface="Calibri" panose="020F0502020204030204" pitchFamily="34" charset="0"/>
              </a:rPr>
              <a:t>K-12 education</a:t>
            </a:r>
            <a:r>
              <a:rPr lang="en-US" sz="2000" dirty="0"/>
              <a:t> </a:t>
            </a:r>
          </a:p>
          <a:p>
            <a:r>
              <a:rPr lang="en-US" sz="1800" b="0" i="0" u="none" strike="noStrike" dirty="0">
                <a:solidFill>
                  <a:srgbClr val="000000"/>
                </a:solidFill>
                <a:effectLst/>
                <a:latin typeface="Calibri" panose="020F0502020204030204" pitchFamily="34" charset="0"/>
              </a:rPr>
              <a:t>Snow removal</a:t>
            </a:r>
            <a:r>
              <a:rPr lang="en-US" sz="2000" dirty="0"/>
              <a:t> </a:t>
            </a:r>
          </a:p>
          <a:p>
            <a:r>
              <a:rPr lang="en-US" sz="1800" b="0" i="0" u="none" strike="noStrike" dirty="0">
                <a:solidFill>
                  <a:srgbClr val="000000"/>
                </a:solidFill>
                <a:effectLst/>
                <a:latin typeface="Calibri" panose="020F0502020204030204" pitchFamily="34" charset="0"/>
              </a:rPr>
              <a:t>Recreation programs or classes</a:t>
            </a:r>
            <a:r>
              <a:rPr lang="en-US" sz="2000" dirty="0"/>
              <a:t> </a:t>
            </a:r>
          </a:p>
          <a:p>
            <a:r>
              <a:rPr lang="en-US" sz="1800" b="0" i="0" u="none" strike="noStrike" dirty="0">
                <a:solidFill>
                  <a:srgbClr val="000000"/>
                </a:solidFill>
                <a:effectLst/>
                <a:latin typeface="Calibri" panose="020F0502020204030204" pitchFamily="34" charset="0"/>
              </a:rPr>
              <a:t>Health services</a:t>
            </a:r>
            <a:r>
              <a:rPr lang="en-US" sz="2000" dirty="0"/>
              <a:t> </a:t>
            </a:r>
          </a:p>
          <a:p>
            <a:r>
              <a:rPr lang="en-US" sz="1800" b="0" i="0" u="none" strike="noStrike">
                <a:solidFill>
                  <a:srgbClr val="000000"/>
                </a:solidFill>
                <a:effectLst/>
                <a:latin typeface="Calibri" panose="020F0502020204030204" pitchFamily="34" charset="0"/>
              </a:rPr>
              <a:t>Anna </a:t>
            </a:r>
            <a:r>
              <a:rPr lang="en-US" sz="1800" b="0" i="0" u="none" strike="noStrike" dirty="0">
                <a:solidFill>
                  <a:srgbClr val="000000"/>
                </a:solidFill>
                <a:effectLst/>
                <a:latin typeface="Calibri" panose="020F0502020204030204" pitchFamily="34" charset="0"/>
              </a:rPr>
              <a:t>as a place to work</a:t>
            </a:r>
            <a:r>
              <a:rPr lang="en-US" sz="2000" dirty="0"/>
              <a:t> </a:t>
            </a:r>
          </a:p>
          <a:p>
            <a:r>
              <a:rPr lang="en-US" sz="1800" b="0" i="0" u="none" strike="noStrike" dirty="0">
                <a:solidFill>
                  <a:srgbClr val="000000"/>
                </a:solidFill>
                <a:effectLst/>
                <a:latin typeface="Calibri" panose="020F0502020204030204" pitchFamily="34" charset="0"/>
              </a:rPr>
              <a:t>Anna as a place to visit</a:t>
            </a:r>
            <a:r>
              <a:rPr lang="en-US" sz="2000" dirty="0"/>
              <a:t> </a:t>
            </a:r>
          </a:p>
          <a:p>
            <a:r>
              <a:rPr lang="en-US" sz="1800" b="0" i="0" u="none" strike="noStrike" dirty="0">
                <a:solidFill>
                  <a:srgbClr val="000000"/>
                </a:solidFill>
                <a:effectLst/>
                <a:latin typeface="Calibri" panose="020F0502020204030204" pitchFamily="34" charset="0"/>
              </a:rPr>
              <a:t>Overall opportunities for education, culture, and the arts</a:t>
            </a:r>
            <a:r>
              <a:rPr lang="en-US" sz="2000" dirty="0"/>
              <a:t> </a:t>
            </a:r>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Vibrancy of downtown/commercial area</a:t>
            </a:r>
            <a:r>
              <a:rPr lang="en-US" sz="2000" dirty="0"/>
              <a:t> </a:t>
            </a:r>
          </a:p>
          <a:p>
            <a:r>
              <a:rPr lang="en-US" sz="1800" b="0" i="0" u="none" strike="noStrike" dirty="0">
                <a:solidFill>
                  <a:srgbClr val="000000"/>
                </a:solidFill>
                <a:effectLst/>
                <a:latin typeface="Calibri" panose="020F0502020204030204" pitchFamily="34" charset="0"/>
              </a:rPr>
              <a:t>Shopping opportunities</a:t>
            </a:r>
            <a:r>
              <a:rPr lang="en-US" sz="2000" dirty="0"/>
              <a:t> </a:t>
            </a:r>
          </a:p>
          <a:p>
            <a:r>
              <a:rPr lang="en-US" sz="1800" b="0" i="0" u="none" strike="noStrike" dirty="0">
                <a:solidFill>
                  <a:srgbClr val="000000"/>
                </a:solidFill>
                <a:effectLst/>
                <a:latin typeface="Calibri" panose="020F0502020204030204" pitchFamily="34" charset="0"/>
              </a:rPr>
              <a:t>Ease of travel by public transportation</a:t>
            </a:r>
            <a:r>
              <a:rPr lang="en-US" sz="2000" dirty="0"/>
              <a:t> </a:t>
            </a:r>
          </a:p>
          <a:p>
            <a:r>
              <a:rPr lang="en-US" sz="1800" b="0" i="0" u="none" strike="noStrike" dirty="0">
                <a:solidFill>
                  <a:srgbClr val="000000"/>
                </a:solidFill>
                <a:effectLst/>
                <a:latin typeface="Calibri" panose="020F0502020204030204" pitchFamily="34" charset="0"/>
              </a:rPr>
              <a:t>Ease of travel by bicycle</a:t>
            </a:r>
            <a:r>
              <a:rPr lang="en-US" sz="2000" dirty="0"/>
              <a:t> </a:t>
            </a:r>
          </a:p>
          <a:p>
            <a:r>
              <a:rPr lang="en-US" sz="1800" b="0" i="0" u="none" strike="noStrike" dirty="0">
                <a:solidFill>
                  <a:srgbClr val="000000"/>
                </a:solidFill>
                <a:effectLst/>
                <a:latin typeface="Calibri" panose="020F0502020204030204" pitchFamily="34" charset="0"/>
              </a:rPr>
              <a:t>Public places where people want to spend time</a:t>
            </a:r>
            <a:r>
              <a:rPr lang="en-US" sz="2000" dirty="0"/>
              <a:t> </a:t>
            </a:r>
          </a:p>
          <a:p>
            <a:r>
              <a:rPr lang="en-US" sz="1800" b="0" i="0" u="none" strike="noStrike" dirty="0">
                <a:solidFill>
                  <a:srgbClr val="000000"/>
                </a:solidFill>
                <a:effectLst/>
                <a:latin typeface="Calibri" panose="020F0502020204030204" pitchFamily="34" charset="0"/>
              </a:rPr>
              <a:t>Water resources</a:t>
            </a:r>
            <a:r>
              <a:rPr lang="en-US" sz="2000" dirty="0"/>
              <a:t> </a:t>
            </a:r>
          </a:p>
          <a:p>
            <a:r>
              <a:rPr lang="en-US" sz="1800" b="0" i="0" u="none" strike="noStrike" dirty="0">
                <a:solidFill>
                  <a:srgbClr val="000000"/>
                </a:solidFill>
                <a:effectLst/>
                <a:latin typeface="Calibri" panose="020F0502020204030204" pitchFamily="34" charset="0"/>
              </a:rPr>
              <a:t>Recreational opportunities</a:t>
            </a:r>
            <a:r>
              <a:rPr lang="en-US" sz="2000" dirty="0"/>
              <a:t> </a:t>
            </a:r>
          </a:p>
          <a:p>
            <a:r>
              <a:rPr lang="en-US" sz="1800" b="0" i="0" u="none" strike="noStrike" dirty="0">
                <a:solidFill>
                  <a:srgbClr val="000000"/>
                </a:solidFill>
                <a:effectLst/>
                <a:latin typeface="Calibri" panose="020F0502020204030204" pitchFamily="34" charset="0"/>
              </a:rPr>
              <a:t>Community support for the arts</a:t>
            </a:r>
            <a:r>
              <a:rPr lang="en-US" sz="2000" dirty="0"/>
              <a:t> </a:t>
            </a:r>
          </a:p>
          <a:p>
            <a:r>
              <a:rPr lang="en-US" sz="1800" b="0" i="0" u="none" strike="noStrike" dirty="0">
                <a:solidFill>
                  <a:srgbClr val="000000"/>
                </a:solidFill>
                <a:effectLst/>
                <a:latin typeface="Calibri" panose="020F0502020204030204" pitchFamily="34" charset="0"/>
              </a:rPr>
              <a:t>Adult educational opportunities</a:t>
            </a:r>
            <a:r>
              <a:rPr lang="en-US" sz="2000" dirty="0"/>
              <a:t> </a:t>
            </a:r>
          </a:p>
          <a:p>
            <a:r>
              <a:rPr lang="en-US" sz="1800" b="0" i="0" u="none" strike="noStrike" dirty="0">
                <a:solidFill>
                  <a:srgbClr val="000000"/>
                </a:solidFill>
                <a:effectLst/>
                <a:latin typeface="Calibri" panose="020F0502020204030204" pitchFamily="34" charset="0"/>
              </a:rPr>
              <a:t>Bus or transit services</a:t>
            </a:r>
            <a:r>
              <a:rPr lang="en-US" sz="2000" dirty="0"/>
              <a:t> </a:t>
            </a:r>
          </a:p>
          <a:p>
            <a:r>
              <a:rPr lang="en-US" sz="1800" b="0" i="0" u="none" strike="noStrike" dirty="0">
                <a:solidFill>
                  <a:srgbClr val="000000"/>
                </a:solidFill>
                <a:effectLst/>
                <a:latin typeface="Calibri" panose="020F0502020204030204" pitchFamily="34" charset="0"/>
              </a:rPr>
              <a:t>Drinking water</a:t>
            </a:r>
            <a:r>
              <a:rPr lang="en-US" sz="2000" dirty="0"/>
              <a:t> </a:t>
            </a:r>
          </a:p>
          <a:p>
            <a:r>
              <a:rPr lang="en-US" sz="1800" b="0" i="0" u="none" strike="noStrike" dirty="0">
                <a:solidFill>
                  <a:srgbClr val="000000"/>
                </a:solidFill>
                <a:effectLst/>
                <a:latin typeface="Calibri" panose="020F0502020204030204" pitchFamily="34" charset="0"/>
              </a:rPr>
              <a:t>Recreation centers or facilities</a:t>
            </a:r>
            <a:r>
              <a:rPr lang="en-US" sz="2000" dirty="0"/>
              <a:t> </a:t>
            </a:r>
          </a:p>
          <a:p>
            <a:r>
              <a:rPr lang="en-US" sz="1800" b="0" i="0" u="none" strike="noStrike" dirty="0">
                <a:solidFill>
                  <a:srgbClr val="000000"/>
                </a:solidFill>
                <a:effectLst/>
                <a:latin typeface="Calibri" panose="020F0502020204030204" pitchFamily="34" charset="0"/>
              </a:rPr>
              <a:t>Public library services</a:t>
            </a:r>
            <a:r>
              <a:rPr lang="en-US" sz="2000" dirty="0"/>
              <a:t> </a:t>
            </a:r>
            <a:endParaRPr dirty="0"/>
          </a:p>
        </p:txBody>
      </p:sp>
      <p:sp>
        <p:nvSpPr>
          <p:cNvPr id="576" name="Google Shape;576;gc9f41f03f9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788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c6e7c95eda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c6e7c95eda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Moving now into the highlights of our findings, I do want to point a few items that stood out to us as survey researchers. There is a lot of additional data in the full report that we won’t cover tonight, but tonight’s presentation will focus on a few areas that we found to be most noteworthy within Anna’s survey results. </a:t>
            </a:r>
            <a:endParaRPr dirty="0"/>
          </a:p>
        </p:txBody>
      </p:sp>
    </p:spTree>
    <p:extLst>
      <p:ext uri="{BB962C8B-B14F-4D97-AF65-F5344CB8AC3E}">
        <p14:creationId xmlns:p14="http://schemas.microsoft.com/office/powerpoint/2010/main" val="417394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c6e7c95eda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c6e7c95eda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287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c6e7c95eda_1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c6e7c95eda_1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333333"/>
                </a:solidFill>
                <a:effectLst/>
                <a:latin typeface="Tableau Medium"/>
                <a:ea typeface="Calibri" panose="020F0502020204030204" pitchFamily="34" charset="0"/>
                <a:cs typeface="Times New Roman" panose="02020603050405020304" pitchFamily="18" charset="0"/>
              </a:rPr>
              <a:t>Residents offered high ratings of importance (94% essential or very important) and quality (85% excellent or good) to the overall feeling of safety in Anna, suggesting that safety is a priority and a strength for the community. About </a:t>
            </a:r>
            <a:r>
              <a:rPr lang="en-US" sz="1800" dirty="0">
                <a:solidFill>
                  <a:srgbClr val="333333"/>
                </a:solidFill>
                <a:effectLst/>
                <a:latin typeface="Tableau Medium"/>
                <a:ea typeface="Times New Roman" panose="02020603050405020304" pitchFamily="18" charset="0"/>
                <a:cs typeface="Times New Roman" panose="02020603050405020304" pitchFamily="18" charset="0"/>
              </a:rPr>
              <a:t>9 in 10 residents said they felt very or somewhat safe in the City’s downtown/commercial area, in their neighborhoods during the day, from violent crime, and from fire, flood or other natural disaster. Similarly, about 8 in 10 reported feeling safe from property crime. </a:t>
            </a:r>
            <a:endParaRPr sz="1800" dirty="0"/>
          </a:p>
        </p:txBody>
      </p:sp>
    </p:spTree>
    <p:extLst>
      <p:ext uri="{BB962C8B-B14F-4D97-AF65-F5344CB8AC3E}">
        <p14:creationId xmlns:p14="http://schemas.microsoft.com/office/powerpoint/2010/main" val="433097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c6e7c95eda_1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c6e7c95eda_1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333333"/>
                </a:solidFill>
                <a:effectLst/>
                <a:latin typeface="Tableau Medium"/>
                <a:ea typeface="Times New Roman" panose="02020603050405020304" pitchFamily="18" charset="0"/>
                <a:cs typeface="Times New Roman" panose="02020603050405020304" pitchFamily="18" charset="0"/>
              </a:rPr>
              <a:t>The City’s safety services also received high marks from respondents. About 9 in 10 gave positive reviews to fire services, ambulance or emergency medical services, police/sheriff services, and crime prevention. All safety-related items on the survey were on par with national benchmark comparisons.</a:t>
            </a:r>
            <a:r>
              <a:rPr lang="en-US" dirty="0">
                <a:effectLst/>
              </a:rPr>
              <a:t> </a:t>
            </a:r>
            <a:endParaRPr dirty="0"/>
          </a:p>
        </p:txBody>
      </p:sp>
    </p:spTree>
    <p:extLst>
      <p:ext uri="{BB962C8B-B14F-4D97-AF65-F5344CB8AC3E}">
        <p14:creationId xmlns:p14="http://schemas.microsoft.com/office/powerpoint/2010/main" val="380629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c6e7c95eda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c6e7c95eda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We have organized this presentation around what we found to be interesting or important findings.</a:t>
            </a:r>
            <a:endParaRPr lang="en-US" dirty="0"/>
          </a:p>
        </p:txBody>
      </p:sp>
    </p:spTree>
    <p:extLst>
      <p:ext uri="{BB962C8B-B14F-4D97-AF65-F5344CB8AC3E}">
        <p14:creationId xmlns:p14="http://schemas.microsoft.com/office/powerpoint/2010/main" val="161751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6e7c95eda_1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c6e7c95eda_1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800" dirty="0">
                <a:solidFill>
                  <a:srgbClr val="333333"/>
                </a:solidFill>
                <a:effectLst/>
                <a:latin typeface="Tableau Medium"/>
                <a:ea typeface="Times New Roman" panose="02020603050405020304" pitchFamily="18" charset="0"/>
                <a:cs typeface="Times New Roman" panose="02020603050405020304" pitchFamily="18" charset="0"/>
              </a:rPr>
              <a:t>About 94% of residents indicated that economic health should be an area of focus for the City of Anna in the next two years. Three-quarters of residents rated the overall economic health of the City as excellent or good, scoring similar to the national average.  The overall quality of business and service establishments and overall economic development were favorably evaluated by roughly 6 in 10 participants, while cost of living was rated positively by just under half (48%) of residents, all rating similar to benchmark comparisons. Like many other cities of comparable size and proximity to larger metropolitan areas, Anna received lower marks for the variety of business and service establishments, employment opportunities, vibrancy of downtown/commercial areas, and shopping opportunities, all of which fell below benchmark comparisons. When asked what impact, if any, the economy would likely have on their family income in the next six months, only 16% of residents expected the impact to be somewhat or very positive, scoring lower than the national benchmark.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gn="l">
              <a:buNone/>
            </a:pPr>
            <a:endParaRPr lang="en-US" sz="1100" b="1" i="0" u="none" strike="noStrike" baseline="0" dirty="0">
              <a:solidFill>
                <a:srgbClr val="333333"/>
              </a:solidFill>
              <a:latin typeface="Arial" panose="020B0604020202020204" pitchFamily="34" charset="0"/>
            </a:endParaRPr>
          </a:p>
        </p:txBody>
      </p:sp>
    </p:spTree>
    <p:extLst>
      <p:ext uri="{BB962C8B-B14F-4D97-AF65-F5344CB8AC3E}">
        <p14:creationId xmlns:p14="http://schemas.microsoft.com/office/powerpoint/2010/main" val="132977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c6e7c95eda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c6e7c95eda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375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c6e7c95eda_1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c6e7c95eda_1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333333"/>
                </a:solidFill>
                <a:effectLst/>
                <a:latin typeface="Tableau Medium"/>
                <a:ea typeface="Times New Roman" panose="02020603050405020304" pitchFamily="18" charset="0"/>
                <a:cs typeface="Times New Roman" panose="02020603050405020304" pitchFamily="18" charset="0"/>
              </a:rPr>
              <a:t>Ratings for survey items related to the City's natural environment tended to be positive, with 70% of residents giving excellent or good reviews to the overall quality of natural environment in Anna. About 7 in 10 offered positive evaluations of the City's cleanliness, recycling services, and air quality, while at least half were pleased with Anna’s open space and preservation of natural areas. However, water resources were positively rated by only 24% of residents, scoring much lower than benchmark comparisons. Results </a:t>
            </a:r>
            <a:endParaRPr sz="1800" dirty="0"/>
          </a:p>
        </p:txBody>
      </p:sp>
    </p:spTree>
    <p:extLst>
      <p:ext uri="{BB962C8B-B14F-4D97-AF65-F5344CB8AC3E}">
        <p14:creationId xmlns:p14="http://schemas.microsoft.com/office/powerpoint/2010/main" val="3779509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6f980f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6f980f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050" dirty="0">
                <a:latin typeface="Arial" panose="020B0604020202020204" pitchFamily="34" charset="0"/>
                <a:cs typeface="Arial" panose="020B0604020202020204" pitchFamily="34" charset="0"/>
              </a:rPr>
              <a:t>I am happy to be here to present a summary of the findings from the Anna resident survey.</a:t>
            </a:r>
          </a:p>
          <a:p>
            <a:pPr marL="139700" indent="0">
              <a:buNone/>
            </a:pPr>
            <a:endParaRPr lang="en-US" sz="1050" dirty="0">
              <a:latin typeface="Arial" panose="020B0604020202020204" pitchFamily="34" charset="0"/>
              <a:cs typeface="Arial" panose="020B0604020202020204" pitchFamily="34" charset="0"/>
            </a:endParaRPr>
          </a:p>
          <a:p>
            <a:pPr marL="139700" indent="0">
              <a:buNone/>
            </a:pPr>
            <a:r>
              <a:rPr lang="en-US" sz="1050" dirty="0">
                <a:latin typeface="Arial" panose="020B0604020202020204" pitchFamily="34" charset="0"/>
                <a:cs typeface="Arial" panose="020B0604020202020204" pitchFamily="34" charset="0"/>
              </a:rPr>
              <a:t>Before I begin, on behalf of myself and my </a:t>
            </a:r>
            <a:r>
              <a:rPr lang="en-US" sz="1050" dirty="0" err="1">
                <a:latin typeface="Arial" panose="020B0604020202020204" pitchFamily="34" charset="0"/>
                <a:cs typeface="Arial" panose="020B0604020202020204" pitchFamily="34" charset="0"/>
              </a:rPr>
              <a:t>Polco</a:t>
            </a:r>
            <a:r>
              <a:rPr lang="en-US" sz="1050" dirty="0">
                <a:latin typeface="Arial" panose="020B0604020202020204" pitchFamily="34" charset="0"/>
                <a:cs typeface="Arial" panose="020B0604020202020204" pitchFamily="34" charset="0"/>
              </a:rPr>
              <a:t>/NRC coworkers, I’d like to thank Kimberly </a:t>
            </a:r>
            <a:r>
              <a:rPr lang="en-US" sz="1050" dirty="0" err="1">
                <a:latin typeface="Arial" panose="020B0604020202020204" pitchFamily="34" charset="0"/>
                <a:cs typeface="Arial" panose="020B0604020202020204" pitchFamily="34" charset="0"/>
              </a:rPr>
              <a:t>Winarski</a:t>
            </a:r>
            <a:r>
              <a:rPr lang="en-US" sz="1050" dirty="0">
                <a:latin typeface="Arial" panose="020B0604020202020204" pitchFamily="34" charset="0"/>
                <a:cs typeface="Arial" panose="020B0604020202020204" pitchFamily="34" charset="0"/>
              </a:rPr>
              <a:t>, the primary contact for us during the survey development and implementation process. She was a pleasure to work with, and provided thoughtful feedback throughout the project.</a:t>
            </a:r>
          </a:p>
          <a:p>
            <a:pPr marL="139700" indent="0">
              <a:buNone/>
            </a:pPr>
            <a:endParaRPr lang="en-US" sz="1050" dirty="0">
              <a:latin typeface="Arial" panose="020B0604020202020204" pitchFamily="34" charset="0"/>
              <a:cs typeface="Arial" panose="020B0604020202020204" pitchFamily="34" charset="0"/>
            </a:endParaRPr>
          </a:p>
          <a:p>
            <a:pPr marL="139700" indent="0">
              <a:buNone/>
            </a:pPr>
            <a:r>
              <a:rPr lang="en-US" sz="1050" dirty="0">
                <a:latin typeface="Arial" panose="020B0604020202020204" pitchFamily="34" charset="0"/>
                <a:cs typeface="Arial" panose="020B0604020202020204" pitchFamily="34" charset="0"/>
              </a:rPr>
              <a:t>I would also like to acknowledge my colleague, Alissa </a:t>
            </a:r>
            <a:r>
              <a:rPr lang="en-US" sz="1050" dirty="0" err="1">
                <a:latin typeface="Arial" panose="020B0604020202020204" pitchFamily="34" charset="0"/>
                <a:cs typeface="Arial" panose="020B0604020202020204" pitchFamily="34" charset="0"/>
              </a:rPr>
              <a:t>Punwar</a:t>
            </a:r>
            <a:r>
              <a:rPr lang="en-US" sz="1050" dirty="0">
                <a:latin typeface="Arial" panose="020B0604020202020204" pitchFamily="34" charset="0"/>
                <a:cs typeface="Arial" panose="020B0604020202020204" pitchFamily="34" charset="0"/>
              </a:rPr>
              <a:t>, who was the project manager for the survey, and who actually did the work for your survey project!</a:t>
            </a:r>
          </a:p>
          <a:p>
            <a:pPr marL="0" lvl="0" indent="0" algn="l" rtl="0">
              <a:spcBef>
                <a:spcPts val="0"/>
              </a:spcBef>
              <a:spcAft>
                <a:spcPts val="0"/>
              </a:spcAft>
              <a:buNone/>
            </a:pPr>
            <a:endParaRPr lang="en-US" sz="105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050"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050" b="1" dirty="0">
                <a:latin typeface="Arial" panose="020B0604020202020204" pitchFamily="34" charset="0"/>
                <a:cs typeface="Arial" panose="020B0604020202020204" pitchFamily="34" charset="0"/>
              </a:rPr>
              <a:t>NRC</a:t>
            </a:r>
          </a:p>
          <a:p>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National Research Center (NRC) at </a:t>
            </a:r>
            <a:r>
              <a:rPr lang="en-US" sz="1050" b="0" i="0" u="none" strike="noStrike" cap="none" dirty="0" err="1">
                <a:solidFill>
                  <a:srgbClr val="000000"/>
                </a:solidFill>
                <a:effectLst/>
                <a:latin typeface="Arial" panose="020B0604020202020204" pitchFamily="34" charset="0"/>
                <a:cs typeface="Arial" panose="020B0604020202020204" pitchFamily="34" charset="0"/>
                <a:sym typeface="Arial"/>
              </a:rPr>
              <a:t>Polco</a:t>
            </a:r>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 gives local governments, and other public sector organizations, the data they need to make more informed decisions. For over 25 years, we've worked with hundreds of jurisdictions nationwide.</a:t>
            </a:r>
          </a:p>
          <a:p>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NRC is best known for our national benchmarking surveys, such as The National Community Survey (The NCS), and custom survey research. This benchmark database holds hundreds of thousands of resident opinions – making it the largest of its kind in the United States.</a:t>
            </a:r>
          </a:p>
          <a:p>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Our research reveals community perspectives that are representative, reliable, and ready to enact.</a:t>
            </a:r>
          </a:p>
          <a:p>
            <a:pPr marL="0" lvl="0" indent="0" algn="l" rtl="0">
              <a:spcBef>
                <a:spcPts val="0"/>
              </a:spcBef>
              <a:spcAft>
                <a:spcPts val="0"/>
              </a:spcAft>
              <a:buNone/>
            </a:pPr>
            <a:endParaRPr lang="en-US" sz="1050"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050" b="1" dirty="0">
                <a:latin typeface="Arial" panose="020B0604020202020204" pitchFamily="34" charset="0"/>
                <a:cs typeface="Arial" panose="020B0604020202020204" pitchFamily="34" charset="0"/>
              </a:rPr>
              <a:t>POLCO</a:t>
            </a:r>
          </a:p>
          <a:p>
            <a:pPr marL="171450" lvl="0" indent="-171450" algn="l" rtl="0">
              <a:spcBef>
                <a:spcPts val="0"/>
              </a:spcBef>
              <a:spcAft>
                <a:spcPts val="0"/>
              </a:spcAft>
            </a:pPr>
            <a:r>
              <a:rPr lang="en-US" sz="1050" b="0" i="0" u="none" strike="noStrike" cap="none" dirty="0" err="1">
                <a:solidFill>
                  <a:srgbClr val="000000"/>
                </a:solidFill>
                <a:effectLst/>
                <a:latin typeface="Arial" panose="020B0604020202020204" pitchFamily="34" charset="0"/>
                <a:cs typeface="Arial" panose="020B0604020202020204" pitchFamily="34" charset="0"/>
                <a:sym typeface="Arial"/>
              </a:rPr>
              <a:t>Polco’s</a:t>
            </a:r>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 online community engagement polling platform provides the information tools local governments and other public sector leaders need</a:t>
            </a:r>
          </a:p>
          <a:p>
            <a:pPr marL="171450" lvl="0" indent="-171450" algn="l" rtl="0">
              <a:spcBef>
                <a:spcPts val="0"/>
              </a:spcBef>
              <a:spcAft>
                <a:spcPts val="0"/>
              </a:spcAft>
            </a:pPr>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Now, hundreds of organizations nationwide use </a:t>
            </a:r>
            <a:r>
              <a:rPr lang="en-US" sz="1050" b="0" i="0" u="none" strike="noStrike" cap="none" dirty="0" err="1">
                <a:solidFill>
                  <a:srgbClr val="000000"/>
                </a:solidFill>
                <a:effectLst/>
                <a:latin typeface="Arial" panose="020B0604020202020204" pitchFamily="34" charset="0"/>
                <a:cs typeface="Arial" panose="020B0604020202020204" pitchFamily="34" charset="0"/>
                <a:sym typeface="Arial"/>
              </a:rPr>
              <a:t>Polco</a:t>
            </a:r>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 for strategic planning, budgeting, and empowering resident voices. We make civil, verified community engagement online not only possible, but accessible</a:t>
            </a:r>
          </a:p>
          <a:p>
            <a:pPr marL="171450" lvl="0" indent="-171450" algn="l" rtl="0">
              <a:spcBef>
                <a:spcPts val="0"/>
              </a:spcBef>
              <a:spcAft>
                <a:spcPts val="0"/>
              </a:spcAft>
            </a:pPr>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NRC and </a:t>
            </a:r>
            <a:r>
              <a:rPr lang="en-US" sz="1050" b="0" i="0" u="none" strike="noStrike" cap="none" dirty="0" err="1">
                <a:solidFill>
                  <a:srgbClr val="000000"/>
                </a:solidFill>
                <a:effectLst/>
                <a:latin typeface="Arial" panose="020B0604020202020204" pitchFamily="34" charset="0"/>
                <a:cs typeface="Arial" panose="020B0604020202020204" pitchFamily="34" charset="0"/>
                <a:sym typeface="Arial"/>
              </a:rPr>
              <a:t>Polco</a:t>
            </a:r>
            <a:r>
              <a:rPr lang="en-US" sz="1050" b="0" i="0" u="none" strike="noStrike" cap="none" dirty="0">
                <a:solidFill>
                  <a:srgbClr val="000000"/>
                </a:solidFill>
                <a:effectLst/>
                <a:latin typeface="Arial" panose="020B0604020202020204" pitchFamily="34" charset="0"/>
                <a:cs typeface="Arial" panose="020B0604020202020204" pitchFamily="34" charset="0"/>
                <a:sym typeface="Arial"/>
              </a:rPr>
              <a:t> merged</a:t>
            </a:r>
            <a:r>
              <a:rPr lang="en-US" sz="1050" b="0" i="0" u="none" strike="noStrike" cap="none" baseline="0" dirty="0">
                <a:solidFill>
                  <a:srgbClr val="000000"/>
                </a:solidFill>
                <a:effectLst/>
                <a:latin typeface="Arial" panose="020B0604020202020204" pitchFamily="34" charset="0"/>
                <a:cs typeface="Arial" panose="020B0604020202020204" pitchFamily="34" charset="0"/>
                <a:sym typeface="Arial"/>
              </a:rPr>
              <a:t> in 2019 to effectively serve local government and project resident voices</a:t>
            </a:r>
          </a:p>
          <a:p>
            <a:pPr marL="171450" lvl="0" indent="-171450" algn="l" rtl="0">
              <a:spcBef>
                <a:spcPts val="0"/>
              </a:spcBef>
              <a:spcAft>
                <a:spcPts val="0"/>
              </a:spcAft>
            </a:pPr>
            <a:endParaRPr lang="en-US" sz="1050" b="0" i="0" u="none" strike="noStrike" cap="none" baseline="0" dirty="0">
              <a:solidFill>
                <a:srgbClr val="000000"/>
              </a:solidFill>
              <a:effectLst/>
              <a:latin typeface="Arial" panose="020B0604020202020204" pitchFamily="34" charset="0"/>
              <a:cs typeface="Arial" panose="020B0604020202020204" pitchFamily="34" charset="0"/>
              <a:sym typeface="Arial"/>
            </a:endParaRPr>
          </a:p>
          <a:p>
            <a:pPr marL="0" lvl="0" indent="0" algn="l" rtl="0">
              <a:spcBef>
                <a:spcPts val="0"/>
              </a:spcBef>
              <a:spcAft>
                <a:spcPts val="0"/>
              </a:spcAft>
              <a:buNone/>
            </a:pPr>
            <a:r>
              <a:rPr lang="en-US" sz="1050" b="1" i="0" u="none" strike="noStrike" cap="none" baseline="0" dirty="0">
                <a:solidFill>
                  <a:srgbClr val="000000"/>
                </a:solidFill>
                <a:effectLst/>
                <a:latin typeface="Arial" panose="020B0604020202020204" pitchFamily="34" charset="0"/>
                <a:cs typeface="Arial" panose="020B0604020202020204" pitchFamily="34" charset="0"/>
                <a:sym typeface="Arial"/>
              </a:rPr>
              <a:t>ALSO</a:t>
            </a:r>
          </a:p>
          <a:p>
            <a:pPr marL="171450" lvl="0" indent="-171450" algn="l" rtl="0">
              <a:spcBef>
                <a:spcPts val="0"/>
              </a:spcBef>
              <a:spcAft>
                <a:spcPts val="0"/>
              </a:spcAft>
            </a:pPr>
            <a:r>
              <a:rPr lang="en-US" sz="1050" b="0" i="0" u="none" strike="noStrike" cap="none" baseline="0" dirty="0">
                <a:solidFill>
                  <a:srgbClr val="000000"/>
                </a:solidFill>
                <a:effectLst/>
                <a:latin typeface="Arial" panose="020B0604020202020204" pitchFamily="34" charset="0"/>
                <a:cs typeface="Arial" panose="020B0604020202020204" pitchFamily="34" charset="0"/>
                <a:sym typeface="Arial"/>
              </a:rPr>
              <a:t>Partners with </a:t>
            </a:r>
          </a:p>
          <a:p>
            <a:pPr marL="628650" lvl="1" indent="-171450" algn="l" rtl="0">
              <a:spcBef>
                <a:spcPts val="0"/>
              </a:spcBef>
              <a:spcAft>
                <a:spcPts val="0"/>
              </a:spcAft>
            </a:pPr>
            <a:r>
              <a:rPr lang="en-US" sz="1050" b="0" dirty="0">
                <a:latin typeface="Arial" panose="020B0604020202020204" pitchFamily="34" charset="0"/>
                <a:cs typeface="Arial" panose="020B0604020202020204" pitchFamily="34" charset="0"/>
              </a:rPr>
              <a:t>International City/County Managers Association (ICMA)</a:t>
            </a:r>
          </a:p>
          <a:p>
            <a:pPr marL="628650" lvl="1" indent="-171450" algn="l" rtl="0">
              <a:spcBef>
                <a:spcPts val="0"/>
              </a:spcBef>
              <a:spcAft>
                <a:spcPts val="0"/>
              </a:spcAft>
            </a:pPr>
            <a:r>
              <a:rPr lang="en-US" sz="1050" b="0" dirty="0">
                <a:latin typeface="Arial" panose="020B0604020202020204" pitchFamily="34" charset="0"/>
                <a:cs typeface="Arial" panose="020B0604020202020204" pitchFamily="34" charset="0"/>
              </a:rPr>
              <a:t>The National League of Cities (NLS)</a:t>
            </a:r>
          </a:p>
          <a:p>
            <a:pPr marL="628650" lvl="1" indent="-171450" algn="l" rtl="0">
              <a:spcBef>
                <a:spcPts val="0"/>
              </a:spcBef>
              <a:spcAft>
                <a:spcPts val="0"/>
              </a:spcAft>
            </a:pPr>
            <a:r>
              <a:rPr lang="en-US" sz="1050" b="0" dirty="0">
                <a:latin typeface="Arial" panose="020B0604020202020204" pitchFamily="34" charset="0"/>
                <a:cs typeface="Arial" panose="020B0604020202020204" pitchFamily="34" charset="0"/>
              </a:rPr>
              <a:t>Engaged Local</a:t>
            </a:r>
            <a:r>
              <a:rPr lang="en-US" sz="1050" b="0" baseline="0" dirty="0">
                <a:latin typeface="Arial" panose="020B0604020202020204" pitchFamily="34" charset="0"/>
                <a:cs typeface="Arial" panose="020B0604020202020204" pitchFamily="34" charset="0"/>
              </a:rPr>
              <a:t> Government Leaders (ELGL)</a:t>
            </a:r>
          </a:p>
          <a:p>
            <a:pPr marL="628650" lvl="1" indent="-171450" algn="l" rtl="0">
              <a:spcBef>
                <a:spcPts val="0"/>
              </a:spcBef>
              <a:spcAft>
                <a:spcPts val="0"/>
              </a:spcAft>
            </a:pPr>
            <a:r>
              <a:rPr lang="en-US" sz="1050" b="0" baseline="0" dirty="0">
                <a:latin typeface="Arial" panose="020B0604020202020204" pitchFamily="34" charset="0"/>
                <a:cs typeface="Arial" panose="020B0604020202020204" pitchFamily="34" charset="0"/>
              </a:rPr>
              <a:t>Alliance for Innovation (AFI)</a:t>
            </a:r>
          </a:p>
          <a:p>
            <a:pPr marL="628650" lvl="1" indent="-171450" algn="l" rtl="0">
              <a:spcBef>
                <a:spcPts val="0"/>
              </a:spcBef>
              <a:spcAft>
                <a:spcPts val="0"/>
              </a:spcAft>
            </a:pPr>
            <a:r>
              <a:rPr lang="en-US" sz="1050" b="0" baseline="0" dirty="0">
                <a:latin typeface="Arial" panose="020B0604020202020204" pitchFamily="34" charset="0"/>
                <a:cs typeface="Arial" panose="020B0604020202020204" pitchFamily="34" charset="0"/>
              </a:rPr>
              <a:t>Work closely with American Association for Public Opinion Research</a:t>
            </a:r>
            <a:endParaRPr lang="en-US" sz="1050" b="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c6e7c95eda_1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c6e7c95eda_1_1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100" dirty="0">
                <a:solidFill>
                  <a:srgbClr val="333333"/>
                </a:solidFill>
                <a:effectLst/>
                <a:latin typeface="Tableau Medium"/>
                <a:ea typeface="Times New Roman" panose="02020603050405020304" pitchFamily="18" charset="0"/>
                <a:cs typeface="Times New Roman" panose="02020603050405020304" pitchFamily="18" charset="0"/>
              </a:rPr>
              <a:t>Results related to parks and recreation also showed room for attention and growth, with most results being lower or much lower than national averages. About 7 in 10 residents were pleased with city parks, scoring similar to benchmark comparisons. Close to 6 in 10 residents positively rated the overall quality of parks and recreation opportunities, while 50% or less favorably rated recreation programs/classes, fitness opportunities, and the availability of walking paths or trails, all falling lower than the national average. About 3 in 10 residents were pleased with recreational opportunities and recreation centers or facilities, scoring much lower than benchmark comparisons. </a:t>
            </a: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32694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c6e7c95eda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c6e7c95eda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124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c6e7c95eda_1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c6e7c95eda_1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333333"/>
                </a:solidFill>
                <a:effectLst/>
                <a:latin typeface="Tableau Medium"/>
                <a:ea typeface="Times New Roman" panose="02020603050405020304" pitchFamily="18" charset="0"/>
                <a:cs typeface="Times New Roman" panose="02020603050405020304" pitchFamily="18" charset="0"/>
              </a:rPr>
              <a:t>When asked which aspects of the community Anna should focus on in the next two years, 92% of residents identified the overall utility infrastructure as a priority. Less than half of participants (47%) gave high marks to the quality of the utility infrastructure in Anna, scoring below the national average. Garbage collection had positive reviews by 86% of residents. About 7 in 10 residents offered excellent or good reviews for power (electric and/or gas), storm water management, and sewer services. Only 37% of residents positively reviewed Anna’s drinking water, indicating that this could be an area of focus for the City.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8868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c6e7c95eda_1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c6e7c95eda_1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has been a summary of the key findings highlighted in this presentation. I’ll reiterate</a:t>
            </a:r>
            <a:r>
              <a:rPr lang="en-US" baseline="0" dirty="0"/>
              <a:t> that these are things we at </a:t>
            </a:r>
            <a:r>
              <a:rPr lang="en-US" baseline="0" dirty="0" err="1"/>
              <a:t>Polco</a:t>
            </a:r>
            <a:r>
              <a:rPr lang="en-US" baseline="0" dirty="0"/>
              <a:t> found interesting.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As you dig into the results, you may find other noteworthy results. </a:t>
            </a:r>
            <a:r>
              <a:rPr lang="en-US" dirty="0"/>
              <a:t>It is my hope, and that of the organization I work for, NRC, that you</a:t>
            </a:r>
            <a:r>
              <a:rPr lang="en-US" baseline="0" dirty="0"/>
              <a:t> and City staff will find this information useful. In the PDF and the online report, we provide a great deal of information including detailed responses for every survey question and breakdowns of results by respondent characteristics.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bc4831759c_0_2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0" name="Google Shape;1140;gbc4831759c_0_29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00689" indent="0">
              <a:lnSpc>
                <a:spcPct val="115000"/>
              </a:lnSpc>
              <a:spcBef>
                <a:spcPts val="1057"/>
              </a:spcBef>
              <a:buClr>
                <a:schemeClr val="dk1"/>
              </a:buClr>
              <a:buSzPts val="1500"/>
              <a:buFont typeface="Gill Sans"/>
              <a:buNone/>
            </a:pPr>
            <a:r>
              <a:rPr lang="en-US" sz="1400" dirty="0">
                <a:solidFill>
                  <a:schemeClr val="dk1"/>
                </a:solidFill>
                <a:latin typeface="Gill Sans"/>
                <a:ea typeface="Gill Sans"/>
                <a:cs typeface="Gill Sans"/>
                <a:sym typeface="Gill Sans"/>
              </a:rPr>
              <a:t>I want to mention that the city’s existing subscription includes ongoing access to </a:t>
            </a:r>
            <a:r>
              <a:rPr lang="en-US" sz="1400" dirty="0" err="1">
                <a:solidFill>
                  <a:schemeClr val="dk1"/>
                </a:solidFill>
                <a:latin typeface="Gill Sans"/>
                <a:ea typeface="Gill Sans"/>
                <a:cs typeface="Gill Sans"/>
                <a:sym typeface="Gill Sans"/>
              </a:rPr>
              <a:t>Polco’s</a:t>
            </a:r>
            <a:r>
              <a:rPr lang="en-US" sz="1400" dirty="0">
                <a:solidFill>
                  <a:schemeClr val="dk1"/>
                </a:solidFill>
                <a:latin typeface="Gill Sans"/>
                <a:ea typeface="Gill Sans"/>
                <a:cs typeface="Gill Sans"/>
                <a:sym typeface="Gill Sans"/>
              </a:rPr>
              <a:t> online digital engagement platform. This is a great opportunity to post follow up questions on the platform to gather additional resident input on any topics you would like to dig deeper into. </a:t>
            </a:r>
            <a:endParaRPr lang="en-US" sz="1600" dirty="0"/>
          </a:p>
        </p:txBody>
      </p:sp>
    </p:spTree>
    <p:extLst>
      <p:ext uri="{BB962C8B-B14F-4D97-AF65-F5344CB8AC3E}">
        <p14:creationId xmlns:p14="http://schemas.microsoft.com/office/powerpoint/2010/main" val="3511893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bc4831759c_0_2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0" name="Google Shape;1140;gbc4831759c_0_29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5250" lvl="0" indent="0" algn="l" rtl="0">
              <a:lnSpc>
                <a:spcPct val="115000"/>
              </a:lnSpc>
              <a:spcBef>
                <a:spcPts val="1000"/>
              </a:spcBef>
              <a:spcAft>
                <a:spcPts val="0"/>
              </a:spcAft>
              <a:buClr>
                <a:schemeClr val="dk1"/>
              </a:buClr>
              <a:buSzPts val="1500"/>
              <a:buFont typeface="Gill Sans"/>
              <a:buNone/>
            </a:pPr>
            <a:r>
              <a:rPr lang="en-US" sz="1600" dirty="0"/>
              <a:t>If you wish to dig deeper to find out more about the opinions</a:t>
            </a:r>
            <a:r>
              <a:rPr lang="en-US" sz="1600" baseline="0" dirty="0"/>
              <a:t> and perceptions of residents, you can continue to engage with your community on </a:t>
            </a:r>
            <a:r>
              <a:rPr lang="en-US" sz="1600" baseline="0" dirty="0" err="1"/>
              <a:t>Polco</a:t>
            </a:r>
            <a:r>
              <a:rPr lang="en-US" sz="1600" baseline="0" dirty="0"/>
              <a:t>. </a:t>
            </a:r>
          </a:p>
        </p:txBody>
      </p:sp>
    </p:spTree>
    <p:extLst>
      <p:ext uri="{BB962C8B-B14F-4D97-AF65-F5344CB8AC3E}">
        <p14:creationId xmlns:p14="http://schemas.microsoft.com/office/powerpoint/2010/main" val="4210955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bc4831759c_0_2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0" name="Google Shape;1140;gbc4831759c_0_29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rgbClr val="000000"/>
              </a:buClr>
              <a:buSzPts val="1200"/>
              <a:buFont typeface="Arial"/>
              <a:buNone/>
            </a:pPr>
            <a:r>
              <a:rPr lang="en-US" sz="1400" b="1" dirty="0">
                <a:solidFill>
                  <a:srgbClr val="6AA84F"/>
                </a:solidFill>
                <a:latin typeface="Arial" panose="020B0604020202020204" pitchFamily="34" charset="0"/>
                <a:ea typeface="Gill Sans"/>
                <a:cs typeface="Arial" panose="020B0604020202020204" pitchFamily="34" charset="0"/>
                <a:sym typeface="Gill Sans"/>
              </a:rPr>
              <a:t>Share new questions through social media, email, in-person events, local media, and other channels as appropriate. Engage with your </a:t>
            </a:r>
            <a:r>
              <a:rPr lang="en-US" sz="1400" b="1" i="0" u="none" strike="noStrike" cap="none" dirty="0">
                <a:solidFill>
                  <a:srgbClr val="6AA84F"/>
                </a:solidFill>
                <a:latin typeface="Arial" panose="020B0604020202020204" pitchFamily="34" charset="0"/>
                <a:ea typeface="Gill Sans"/>
                <a:cs typeface="Arial" panose="020B0604020202020204" pitchFamily="34" charset="0"/>
                <a:sym typeface="Gill Sans"/>
              </a:rPr>
              <a:t>online community </a:t>
            </a:r>
            <a:r>
              <a:rPr lang="en-US" sz="1400" b="1" dirty="0">
                <a:solidFill>
                  <a:srgbClr val="6AA84F"/>
                </a:solidFill>
                <a:latin typeface="Arial" panose="020B0604020202020204" pitchFamily="34" charset="0"/>
                <a:ea typeface="Gill Sans"/>
                <a:cs typeface="Arial" panose="020B0604020202020204" pitchFamily="34" charset="0"/>
                <a:sym typeface="Gill Sans"/>
              </a:rPr>
              <a:t>panel to:</a:t>
            </a:r>
            <a:endParaRPr lang="en-US" sz="1400" b="0" i="0" u="none" strike="noStrike" cap="none" dirty="0">
              <a:solidFill>
                <a:schemeClr val="dk1"/>
              </a:solidFill>
              <a:latin typeface="Arial" panose="020B0604020202020204" pitchFamily="34" charset="0"/>
              <a:ea typeface="Gill Sans"/>
              <a:cs typeface="Arial" panose="020B0604020202020204" pitchFamily="34" charset="0"/>
              <a:sym typeface="Gill Sans"/>
            </a:endParaRPr>
          </a:p>
          <a:p>
            <a:pPr marL="381000" marR="0" lvl="0" indent="-304800" algn="l" rtl="0">
              <a:lnSpc>
                <a:spcPct val="115000"/>
              </a:lnSpc>
              <a:spcBef>
                <a:spcPts val="400"/>
              </a:spcBef>
              <a:spcAft>
                <a:spcPts val="0"/>
              </a:spcAft>
              <a:buClr>
                <a:schemeClr val="dk1"/>
              </a:buClr>
              <a:buSzPts val="1800"/>
              <a:buFont typeface="Gill Sans"/>
              <a:buChar char="●"/>
            </a:pPr>
            <a:r>
              <a:rPr lang="en-US" sz="1600" dirty="0">
                <a:solidFill>
                  <a:schemeClr val="dk1"/>
                </a:solidFill>
                <a:latin typeface="Arial" panose="020B0604020202020204" pitchFamily="34" charset="0"/>
                <a:ea typeface="Gill Sans"/>
                <a:cs typeface="Arial" panose="020B0604020202020204" pitchFamily="34" charset="0"/>
                <a:sym typeface="Gill Sans"/>
              </a:rPr>
              <a:t>A</a:t>
            </a:r>
            <a:r>
              <a:rPr lang="en-US" sz="1600" b="0" i="0" u="none" strike="noStrike" cap="none" dirty="0">
                <a:solidFill>
                  <a:schemeClr val="dk1"/>
                </a:solidFill>
                <a:latin typeface="Arial" panose="020B0604020202020204" pitchFamily="34" charset="0"/>
                <a:ea typeface="Gill Sans"/>
                <a:cs typeface="Arial" panose="020B0604020202020204" pitchFamily="34" charset="0"/>
                <a:sym typeface="Gill Sans"/>
              </a:rPr>
              <a:t>sk follow-up questions to your community survey</a:t>
            </a:r>
            <a:r>
              <a:rPr lang="en-US" sz="1600" dirty="0">
                <a:solidFill>
                  <a:schemeClr val="dk1"/>
                </a:solidFill>
                <a:latin typeface="Arial" panose="020B0604020202020204" pitchFamily="34" charset="0"/>
                <a:ea typeface="Gill Sans"/>
                <a:cs typeface="Arial" panose="020B0604020202020204" pitchFamily="34" charset="0"/>
                <a:sym typeface="Gill Sans"/>
              </a:rPr>
              <a:t>. </a:t>
            </a:r>
            <a:r>
              <a:rPr lang="en-US" sz="1600" b="0" i="0" u="none" strike="noStrike" cap="none" dirty="0">
                <a:solidFill>
                  <a:schemeClr val="dk1"/>
                </a:solidFill>
                <a:latin typeface="Arial" panose="020B0604020202020204" pitchFamily="34" charset="0"/>
                <a:ea typeface="Gill Sans"/>
                <a:cs typeface="Arial" panose="020B0604020202020204" pitchFamily="34" charset="0"/>
                <a:sym typeface="Gill Sans"/>
              </a:rPr>
              <a:t>Questions can include images (maps, pictures, and video) in addition to links to better inform respondents</a:t>
            </a:r>
            <a:r>
              <a:rPr lang="en-US" sz="1600" dirty="0">
                <a:solidFill>
                  <a:schemeClr val="dk1"/>
                </a:solidFill>
                <a:latin typeface="Arial" panose="020B0604020202020204" pitchFamily="34" charset="0"/>
                <a:ea typeface="Gill Sans"/>
                <a:cs typeface="Arial" panose="020B0604020202020204" pitchFamily="34" charset="0"/>
                <a:sym typeface="Gill Sans"/>
              </a:rPr>
              <a:t>.</a:t>
            </a:r>
          </a:p>
          <a:p>
            <a:pPr marL="381000" lvl="0" indent="-304800" algn="l" rtl="0">
              <a:lnSpc>
                <a:spcPct val="115000"/>
              </a:lnSpc>
              <a:spcBef>
                <a:spcPts val="400"/>
              </a:spcBef>
              <a:spcAft>
                <a:spcPts val="0"/>
              </a:spcAft>
              <a:buClr>
                <a:schemeClr val="dk1"/>
              </a:buClr>
              <a:buSzPts val="1800"/>
              <a:buFont typeface="Gill Sans"/>
              <a:buChar char="●"/>
            </a:pPr>
            <a:r>
              <a:rPr lang="en-US" sz="1600" dirty="0">
                <a:solidFill>
                  <a:schemeClr val="dk1"/>
                </a:solidFill>
                <a:latin typeface="Arial" panose="020B0604020202020204" pitchFamily="34" charset="0"/>
                <a:ea typeface="Gill Sans"/>
                <a:cs typeface="Arial" panose="020B0604020202020204" pitchFamily="34" charset="0"/>
                <a:sym typeface="Gill Sans"/>
              </a:rPr>
              <a:t>Ask about hot topics and new policy issues as they arise</a:t>
            </a:r>
          </a:p>
          <a:p>
            <a:pPr marL="381000" lvl="0" indent="-304800" algn="l" rtl="0">
              <a:lnSpc>
                <a:spcPct val="115000"/>
              </a:lnSpc>
              <a:spcBef>
                <a:spcPts val="400"/>
              </a:spcBef>
              <a:spcAft>
                <a:spcPts val="0"/>
              </a:spcAft>
              <a:buClr>
                <a:schemeClr val="dk1"/>
              </a:buClr>
              <a:buSzPts val="1800"/>
              <a:buFont typeface="Gill Sans"/>
              <a:buChar char="●"/>
            </a:pPr>
            <a:endParaRPr lang="en-US" sz="1600" dirty="0">
              <a:solidFill>
                <a:schemeClr val="dk1"/>
              </a:solidFill>
              <a:latin typeface="Arial" panose="020B0604020202020204" pitchFamily="34" charset="0"/>
              <a:ea typeface="Gill Sans"/>
              <a:cs typeface="Arial" panose="020B0604020202020204" pitchFamily="34" charset="0"/>
              <a:sym typeface="Gill Sans"/>
            </a:endParaRPr>
          </a:p>
          <a:p>
            <a:pPr marL="381000" lvl="0" indent="-304800" algn="l" rtl="0">
              <a:lnSpc>
                <a:spcPct val="115000"/>
              </a:lnSpc>
              <a:spcBef>
                <a:spcPts val="400"/>
              </a:spcBef>
              <a:spcAft>
                <a:spcPts val="0"/>
              </a:spcAft>
              <a:buClr>
                <a:schemeClr val="dk1"/>
              </a:buClr>
              <a:buSzPts val="1800"/>
              <a:buFont typeface="Gill Sans"/>
              <a:buChar char="●"/>
            </a:pPr>
            <a:r>
              <a:rPr lang="en-US" sz="1600" dirty="0"/>
              <a:t>The City of Anna currently has xx</a:t>
            </a:r>
            <a:r>
              <a:rPr lang="en-US" sz="1600" baseline="0" dirty="0"/>
              <a:t>241 panel participants – you can continue to ask questions and dialogue with these community members!</a:t>
            </a:r>
            <a:endParaRPr lang="en-US" sz="1600" dirty="0">
              <a:solidFill>
                <a:schemeClr val="dk1"/>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208427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c6e7c95eda_1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c6e7c95eda_1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314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c6e7c95eda_1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c6e7c95eda_1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908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c6e7c95eda_1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c6e7c95eda_1_6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aseline="0" dirty="0">
                <a:latin typeface="Arial" panose="020B0604020202020204" pitchFamily="34" charset="0"/>
                <a:cs typeface="Arial" panose="020B0604020202020204" pitchFamily="34" charset="0"/>
              </a:rPr>
              <a:t>I want to emphasize that there are a variety of ways these results can be used. </a:t>
            </a:r>
            <a:r>
              <a:rPr lang="en-US" sz="1100" dirty="0">
                <a:latin typeface="Calibri" panose="020F0502020204030204" pitchFamily="34" charset="0"/>
                <a:cs typeface="Calibri" panose="020F0502020204030204" pitchFamily="34" charset="0"/>
              </a:rPr>
              <a:t>Most commonly, the jurisdictions we work with use this data to monitor trends in resident opinion over time, measure government performance, and to inform budgeting processes and strategic plans. Our results also allow you to benchmark your community’s specific services against those same services within other communities that have conducted the NCS with us. </a:t>
            </a:r>
            <a:r>
              <a:rPr lang="en-US" sz="1100" baseline="0" dirty="0">
                <a:latin typeface="Arial" panose="020B0604020202020204" pitchFamily="34" charset="0"/>
                <a:cs typeface="Arial" panose="020B0604020202020204" pitchFamily="34" charset="0"/>
              </a:rPr>
              <a:t>I hope that as these findings are presented, it will spur ideas for you in what could be done with these results, or where you might want to dig deeper. </a:t>
            </a:r>
            <a:endParaRPr lang="en-US" sz="1100" dirty="0">
              <a:latin typeface="Arial" panose="020B0604020202020204" pitchFamily="34" charset="0"/>
              <a:cs typeface="Arial" panose="020B0604020202020204" pitchFamily="34" charset="0"/>
            </a:endParaRPr>
          </a:p>
        </p:txBody>
      </p:sp>
      <p:sp>
        <p:nvSpPr>
          <p:cNvPr id="360" name="Google Shape;360;gc6e7c95eda_1_6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c6e7c95ed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c6e7c95eda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100" dirty="0"/>
              <a:t>The National Community Survey, or The NCS, is a standardized 5-page comprehensive survey that allows municipalities and counties to assess resident opinion about their community and local government</a:t>
            </a:r>
            <a:r>
              <a:rPr lang="en-US" sz="1100" dirty="0">
                <a:solidFill>
                  <a:srgbClr val="333333"/>
                </a:solidFill>
              </a:rPr>
              <a:t>. The NCS focuses on the “livability” of Anna by focusing on </a:t>
            </a:r>
            <a:r>
              <a:rPr kumimoji="0" lang="en-US" sz="1100" b="0" i="0" u="none" strike="noStrike" kern="0" cap="none" spc="0" normalizeH="0" baseline="0" noProof="0" dirty="0">
                <a:ln>
                  <a:noFill/>
                </a:ln>
                <a:solidFill>
                  <a:srgbClr val="000000"/>
                </a:solidFill>
                <a:effectLst/>
                <a:uLnTx/>
                <a:uFillTx/>
                <a:latin typeface="Arial"/>
                <a:cs typeface="Arial"/>
                <a:sym typeface="Arial"/>
              </a:rPr>
              <a:t>10 main facets of community livability. </a:t>
            </a:r>
            <a:r>
              <a:rPr lang="en-US" sz="1100" dirty="0"/>
              <a:t>These facets have been identified by survey researchers as most vital to creating a high-quality community that people want to live in.</a:t>
            </a:r>
            <a:r>
              <a:rPr kumimoji="0" lang="en-US" sz="1100" b="0" i="0" u="none" strike="noStrike" kern="0" cap="none" spc="0" normalizeH="0" baseline="0" noProof="0" dirty="0">
                <a:ln>
                  <a:noFill/>
                </a:ln>
                <a:solidFill>
                  <a:srgbClr val="000000"/>
                </a:solidFill>
                <a:effectLst/>
                <a:uLnTx/>
                <a:uFillTx/>
                <a:latin typeface="Arial"/>
                <a:cs typeface="Arial"/>
                <a:sym typeface="Arial"/>
              </a:rPr>
              <a:t> </a:t>
            </a:r>
            <a:r>
              <a:rPr lang="en-US" sz="1100" baseline="0" dirty="0"/>
              <a:t>The NCS survey includes items within each of these facets, to provide a picture of how residents feel about their community.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pPr marL="139700" indent="0" algn="l">
              <a:buNone/>
            </a:pPr>
            <a:r>
              <a:rPr lang="en-US" sz="1100" b="0" i="0" u="none" strike="noStrike" baseline="0" dirty="0">
                <a:solidFill>
                  <a:schemeClr val="tx1"/>
                </a:solidFill>
                <a:latin typeface="Arial" panose="020B0604020202020204" pitchFamily="34" charset="0"/>
                <a:cs typeface="Arial" panose="020B0604020202020204" pitchFamily="34" charset="0"/>
              </a:rPr>
              <a:t>All households within the City of Anna were eligible to participate in the survey. A list of all households within the zip codes serving Anna was purchased based on updated listings from the United States Postal Service. Since some of the zip codes that serve the City households may also serve addresses that lie outside of the community, the exact geographic location of each housing unit was compared to community boundaries using the most current municipal boundary file. Addresses located outside of the City of Anna boundaries were removed from the list of potential households to survey. From that list, addresses were randomly selected as survey recipients.</a:t>
            </a:r>
          </a:p>
          <a:p>
            <a:pPr marL="139700" indent="0" algn="l">
              <a:buNone/>
            </a:pPr>
            <a:endParaRPr lang="en-US" sz="1100" b="0" i="0" u="none" strike="noStrike" baseline="0" dirty="0">
              <a:solidFill>
                <a:schemeClr val="tx1"/>
              </a:solidFill>
              <a:latin typeface="Arial" panose="020B0604020202020204" pitchFamily="34" charset="0"/>
              <a:cs typeface="Arial" panose="020B0604020202020204" pitchFamily="34" charset="0"/>
            </a:endParaRPr>
          </a:p>
          <a:p>
            <a:pPr marL="139700" indent="0" algn="l">
              <a:buNone/>
            </a:pPr>
            <a:r>
              <a:rPr lang="en-US" sz="1100" dirty="0">
                <a:solidFill>
                  <a:schemeClr val="tx1"/>
                </a:solidFill>
                <a:latin typeface="Arial" panose="020B0604020202020204" pitchFamily="34" charset="0"/>
                <a:cs typeface="Arial" panose="020B0604020202020204" pitchFamily="34" charset="0"/>
              </a:rPr>
              <a:t>The xx3,000 randomly selected households received mailings beginning on September 21</a:t>
            </a:r>
            <a:r>
              <a:rPr lang="en-US" sz="1100" baseline="30000" dirty="0">
                <a:solidFill>
                  <a:schemeClr val="tx1"/>
                </a:solidFill>
                <a:latin typeface="Arial" panose="020B0604020202020204" pitchFamily="34" charset="0"/>
                <a:cs typeface="Arial" panose="020B0604020202020204" pitchFamily="34" charset="0"/>
              </a:rPr>
              <a:t>st</a:t>
            </a:r>
            <a:r>
              <a:rPr lang="en-US" sz="1100" dirty="0">
                <a:solidFill>
                  <a:schemeClr val="tx1"/>
                </a:solidFill>
                <a:latin typeface="Arial" panose="020B0604020202020204" pitchFamily="34" charset="0"/>
                <a:cs typeface="Arial" panose="020B0604020202020204" pitchFamily="34" charset="0"/>
              </a:rPr>
              <a:t>, 2022, and the survey remained open for 7 weeks. </a:t>
            </a:r>
            <a:r>
              <a:rPr lang="en-US" sz="1100" b="0" i="0" u="none" strike="noStrike" baseline="0" dirty="0">
                <a:solidFill>
                  <a:srgbClr val="333333"/>
                </a:solidFill>
                <a:latin typeface="Arial" panose="020B0604020202020204" pitchFamily="34" charset="0"/>
                <a:cs typeface="Arial" panose="020B0604020202020204" pitchFamily="34" charset="0"/>
              </a:rPr>
              <a:t>The first mailing was a postcard inviting the household to participate in the survey. The next mailing contained a cover letter with instructions, the survey questionnaire, and a postage-paid return envelope. </a:t>
            </a:r>
          </a:p>
          <a:p>
            <a:pPr marL="139700" indent="0" algn="l">
              <a:buNone/>
            </a:pPr>
            <a:endParaRPr lang="en-US" sz="1100" b="0" i="0" u="none" strike="noStrike" baseline="0" dirty="0">
              <a:solidFill>
                <a:srgbClr val="333333"/>
              </a:solidFill>
              <a:latin typeface="Arial" panose="020B0604020202020204" pitchFamily="34" charset="0"/>
              <a:cs typeface="Arial" panose="020B0604020202020204"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baseline="0" dirty="0">
                <a:solidFill>
                  <a:srgbClr val="333333"/>
                </a:solidFill>
                <a:latin typeface="Arial" panose="020B0604020202020204" pitchFamily="34" charset="0"/>
                <a:cs typeface="Arial" panose="020B0604020202020204" pitchFamily="34" charset="0"/>
              </a:rPr>
              <a:t>The survey was available in English.</a:t>
            </a:r>
          </a:p>
          <a:p>
            <a:pPr marL="139700" indent="0" algn="l">
              <a:buNone/>
            </a:pPr>
            <a:endParaRPr lang="en-US" sz="1100" b="0" i="0" u="none" strike="noStrike" baseline="0" dirty="0">
              <a:solidFill>
                <a:srgbClr val="333333"/>
              </a:solidFill>
              <a:latin typeface="Arial" panose="020B0604020202020204" pitchFamily="34" charset="0"/>
              <a:cs typeface="Arial" panose="020B0604020202020204" pitchFamily="34" charset="0"/>
            </a:endParaRPr>
          </a:p>
          <a:p>
            <a:pPr marL="139700" indent="0" algn="l">
              <a:buNone/>
            </a:pPr>
            <a:r>
              <a:rPr lang="en-US" sz="1100" b="0" i="0" u="none" strike="noStrike" baseline="0" dirty="0">
                <a:solidFill>
                  <a:srgbClr val="333333"/>
                </a:solidFill>
                <a:latin typeface="Arial" panose="020B0604020202020204" pitchFamily="34" charset="0"/>
                <a:cs typeface="Arial" panose="020B0604020202020204" pitchFamily="34" charset="0"/>
              </a:rPr>
              <a:t>A total of 375 completed surveys were received from these efforts, providing a response rate of 12% and a margin of error of plus or minus 5 percentage points. We then compared the demographic profile of survey respondents to that of adults in Anna. We then “weighted” the survey results, a survey research best practice.</a:t>
            </a:r>
          </a:p>
          <a:p>
            <a:pPr marL="139700" indent="0" algn="l">
              <a:buNone/>
            </a:pPr>
            <a:endParaRPr lang="en-US" sz="1100" b="0" i="0" u="none" strike="noStrike" baseline="0" dirty="0">
              <a:solidFill>
                <a:srgbClr val="333333"/>
              </a:solidFill>
              <a:latin typeface="Arial" panose="020B0604020202020204" pitchFamily="34" charset="0"/>
              <a:cs typeface="Arial" panose="020B0604020202020204" pitchFamily="34" charset="0"/>
            </a:endParaRPr>
          </a:p>
          <a:p>
            <a:pPr marL="139700" indent="0" algn="l">
              <a:buNone/>
            </a:pPr>
            <a:r>
              <a:rPr lang="en-US" sz="1100" dirty="0">
                <a:solidFill>
                  <a:schemeClr val="tx1"/>
                </a:solidFill>
                <a:latin typeface="Arial" panose="020B0604020202020204" pitchFamily="34" charset="0"/>
                <a:cs typeface="Arial" panose="020B0604020202020204" pitchFamily="34" charset="0"/>
              </a:rPr>
              <a:t>In addition to the randomly selected “probability sample” of households, a link to an online open participation survey was publicized by the City of Anna. The open participation survey was open to all City residents and became available on October 26</a:t>
            </a:r>
            <a:r>
              <a:rPr lang="en-US" sz="1100" baseline="30000" dirty="0">
                <a:solidFill>
                  <a:schemeClr val="tx1"/>
                </a:solidFill>
                <a:latin typeface="Arial" panose="020B0604020202020204" pitchFamily="34" charset="0"/>
                <a:cs typeface="Arial" panose="020B0604020202020204" pitchFamily="34" charset="0"/>
              </a:rPr>
              <a:t>th</a:t>
            </a:r>
            <a:r>
              <a:rPr lang="en-US" sz="1100" dirty="0">
                <a:solidFill>
                  <a:schemeClr val="tx1"/>
                </a:solidFill>
                <a:latin typeface="Arial" panose="020B0604020202020204" pitchFamily="34" charset="0"/>
                <a:cs typeface="Arial" panose="020B0604020202020204" pitchFamily="34" charset="0"/>
              </a:rPr>
              <a:t>, 2022. The survey remained open for two weeks and 213 responses were received. </a:t>
            </a:r>
          </a:p>
          <a:p>
            <a:pPr marL="139700" indent="0" algn="l">
              <a:buNone/>
            </a:pPr>
            <a:endParaRPr lang="en-US" sz="1100" dirty="0">
              <a:solidFill>
                <a:schemeClr val="tx1"/>
              </a:solidFill>
              <a:latin typeface="Arial" panose="020B0604020202020204" pitchFamily="34" charset="0"/>
              <a:cs typeface="Arial" panose="020B0604020202020204" pitchFamily="34" charset="0"/>
            </a:endParaRPr>
          </a:p>
          <a:p>
            <a:pPr marL="139700" indent="0" algn="l">
              <a:buNone/>
            </a:pPr>
            <a:r>
              <a:rPr lang="en-US" sz="1100" dirty="0">
                <a:solidFill>
                  <a:schemeClr val="tx1"/>
                </a:solidFill>
                <a:latin typeface="Arial" panose="020B0604020202020204" pitchFamily="34" charset="0"/>
                <a:cs typeface="Arial" panose="020B0604020202020204" pitchFamily="34" charset="0"/>
              </a:rPr>
              <a:t>This presentation and the report</a:t>
            </a:r>
            <a:r>
              <a:rPr lang="en-US" sz="1100" baseline="0" dirty="0">
                <a:solidFill>
                  <a:schemeClr val="tx1"/>
                </a:solidFill>
                <a:latin typeface="Arial" panose="020B0604020202020204" pitchFamily="34" charset="0"/>
                <a:cs typeface="Arial" panose="020B0604020202020204" pitchFamily="34" charset="0"/>
              </a:rPr>
              <a:t> are based on the xx405 responses from the probability sample survey.</a:t>
            </a:r>
          </a:p>
        </p:txBody>
      </p:sp>
    </p:spTree>
    <p:extLst>
      <p:ext uri="{BB962C8B-B14F-4D97-AF65-F5344CB8AC3E}">
        <p14:creationId xmlns:p14="http://schemas.microsoft.com/office/powerpoint/2010/main" val="326984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c6e7c95eda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gc6e7c95eda_0_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indent="0" algn="l">
              <a:buNone/>
            </a:pPr>
            <a:r>
              <a:rPr lang="en-US" sz="1100" dirty="0">
                <a:solidFill>
                  <a:schemeClr val="tx1"/>
                </a:solidFill>
                <a:latin typeface="Arial" panose="020B0604020202020204" pitchFamily="34" charset="0"/>
                <a:cs typeface="Arial" panose="020B0604020202020204" pitchFamily="34" charset="0"/>
              </a:rPr>
              <a:t>One of the advantages to a local government of participating in the NCS is the opportunity to compare ratings given by your residents to those from communities across the nation. National Research Center was the first organization to conceive of the idea to create benchmarks of public opinion.  This allows jurisdictions to compare ratings of services to ratings of similar services from other communities. We find that services like library and fire tend to get higher ratings, while street repair tends to get lower ratings in every community. It makes more sense to compare street repair ratings in your community to ratings for street repair in other communities rather than pitting the ratings of street repair against fire service ratings.</a:t>
            </a:r>
          </a:p>
          <a:p>
            <a:pPr marL="139700" indent="0" algn="l">
              <a:buNone/>
            </a:pPr>
            <a:endParaRPr lang="en-US" sz="1100" dirty="0">
              <a:solidFill>
                <a:schemeClr val="tx1"/>
              </a:solidFill>
              <a:latin typeface="Arial" panose="020B0604020202020204" pitchFamily="34" charset="0"/>
              <a:cs typeface="Arial" panose="020B0604020202020204" pitchFamily="34" charset="0"/>
            </a:endParaRPr>
          </a:p>
          <a:p>
            <a:pPr marL="139700" indent="0" algn="l">
              <a:buNone/>
            </a:pPr>
            <a:r>
              <a:rPr lang="en-US" sz="1100" dirty="0">
                <a:solidFill>
                  <a:schemeClr val="tx1"/>
                </a:solidFill>
                <a:latin typeface="Arial" panose="020B0604020202020204" pitchFamily="34" charset="0"/>
                <a:cs typeface="Arial" panose="020B0604020202020204" pitchFamily="34" charset="0"/>
              </a:rPr>
              <a:t>There have been over 400 local governments who have conducted the NCS, but we cast the net even wider. Not only does our database include results from surveys we conducted that are not the NCS, but from surveys conducted by other jurisdictions. Any credible survey results we can find that have been made public are included. There are about 600 surveys in the database, and over 400 of them are ones that we have conducted.</a:t>
            </a:r>
          </a:p>
        </p:txBody>
      </p:sp>
    </p:spTree>
    <p:extLst>
      <p:ext uri="{BB962C8B-B14F-4D97-AF65-F5344CB8AC3E}">
        <p14:creationId xmlns:p14="http://schemas.microsoft.com/office/powerpoint/2010/main" val="306191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c6e7c95eda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c6e7c95eda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c6e7c95eda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c6e7c95eda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In the survey, we have two questions that ask directly about those</a:t>
            </a:r>
            <a:r>
              <a:rPr lang="en-US" b="0" baseline="0" dirty="0"/>
              <a:t> 10 facets of community livability. This first asks residents to rate the quality of each, and you can see the resulting comparison to the national benchmark on the right-hand side. </a:t>
            </a:r>
            <a:endParaRPr lang="en-US" b="0" dirty="0"/>
          </a:p>
          <a:p>
            <a:pPr marL="0" lvl="0" indent="0" algn="l" rtl="0">
              <a:spcBef>
                <a:spcPts val="0"/>
              </a:spcBef>
              <a:spcAft>
                <a:spcPts val="0"/>
              </a:spcAft>
              <a:buNone/>
            </a:pP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c6e7c95eda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c6e7c95eda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The second asks about the same facets of livability,</a:t>
            </a:r>
            <a:r>
              <a:rPr lang="en-US" b="0" baseline="0" dirty="0"/>
              <a:t> but is centered on how important residents think it is for the community to focus on each facet in the coming two years. So we ask about both the quality and importance of each of these facets, and we use those answers to create the quality/importance matrix, which we’ll see on the next slide.</a:t>
            </a:r>
            <a:endParaRPr lang="en-US" b="0"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61"/>
        <p:cNvGrpSpPr/>
        <p:nvPr/>
      </p:nvGrpSpPr>
      <p:grpSpPr>
        <a:xfrm>
          <a:off x="0" y="0"/>
          <a:ext cx="0" cy="0"/>
          <a:chOff x="0" y="0"/>
          <a:chExt cx="0" cy="0"/>
        </a:xfrm>
      </p:grpSpPr>
      <p:pic>
        <p:nvPicPr>
          <p:cNvPr id="62" name="Google Shape;62;p13"/>
          <p:cNvPicPr preferRelativeResize="0"/>
          <p:nvPr/>
        </p:nvPicPr>
        <p:blipFill rotWithShape="1">
          <a:blip r:embed="rId2">
            <a:alphaModFix/>
          </a:blip>
          <a:srcRect/>
          <a:stretch/>
        </p:blipFill>
        <p:spPr>
          <a:xfrm>
            <a:off x="-33196" y="0"/>
            <a:ext cx="6680458" cy="826836"/>
          </a:xfrm>
          <a:prstGeom prst="rect">
            <a:avLst/>
          </a:prstGeom>
          <a:noFill/>
          <a:ln>
            <a:noFill/>
          </a:ln>
        </p:spPr>
      </p:pic>
      <p:sp>
        <p:nvSpPr>
          <p:cNvPr id="63" name="Google Shape;63;p13"/>
          <p:cNvSpPr txBox="1">
            <a:spLocks noGrp="1"/>
          </p:cNvSpPr>
          <p:nvPr>
            <p:ph type="ctrTitle"/>
          </p:nvPr>
        </p:nvSpPr>
        <p:spPr>
          <a:xfrm>
            <a:off x="1143000" y="1135855"/>
            <a:ext cx="6858000" cy="17025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chemeClr val="dk2"/>
              </a:buClr>
              <a:buSzPts val="5000"/>
              <a:buFont typeface="Gill Sans"/>
              <a:buNone/>
              <a:defRPr sz="5000" b="1">
                <a:solidFill>
                  <a:schemeClr val="dk2"/>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64" name="Google Shape;64;p13"/>
          <p:cNvSpPr txBox="1">
            <a:spLocks noGrp="1"/>
          </p:cNvSpPr>
          <p:nvPr>
            <p:ph type="subTitle" idx="1"/>
          </p:nvPr>
        </p:nvSpPr>
        <p:spPr>
          <a:xfrm>
            <a:off x="1143000" y="2895600"/>
            <a:ext cx="6858000" cy="1047900"/>
          </a:xfrm>
          <a:prstGeom prst="rect">
            <a:avLst/>
          </a:prstGeom>
          <a:noFill/>
          <a:ln>
            <a:noFill/>
          </a:ln>
        </p:spPr>
        <p:txBody>
          <a:bodyPr spcFirstLastPara="1" wrap="square" lIns="75575" tIns="37775" rIns="75575" bIns="37775" anchor="t" anchorCtr="0">
            <a:noAutofit/>
          </a:bodyPr>
          <a:lstStyle>
            <a:lvl1pPr lvl="0" algn="l" rtl="0">
              <a:lnSpc>
                <a:spcPct val="90000"/>
              </a:lnSpc>
              <a:spcBef>
                <a:spcPts val="800"/>
              </a:spcBef>
              <a:spcAft>
                <a:spcPts val="0"/>
              </a:spcAft>
              <a:buClr>
                <a:schemeClr val="dk1"/>
              </a:buClr>
              <a:buSzPts val="3000"/>
              <a:buNone/>
              <a:defRPr sz="3000" b="0">
                <a:solidFill>
                  <a:schemeClr val="dk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700"/>
              <a:buNone/>
              <a:defRPr sz="1700"/>
            </a:lvl2pPr>
            <a:lvl3pPr lvl="2" algn="ctr" rtl="0">
              <a:lnSpc>
                <a:spcPct val="90000"/>
              </a:lnSpc>
              <a:spcBef>
                <a:spcPts val="400"/>
              </a:spcBef>
              <a:spcAft>
                <a:spcPts val="0"/>
              </a:spcAft>
              <a:buClr>
                <a:schemeClr val="dk1"/>
              </a:buClr>
              <a:buSzPts val="1500"/>
              <a:buNone/>
              <a:defRPr sz="1500"/>
            </a:lvl3pPr>
            <a:lvl4pPr lvl="3" algn="ctr" rtl="0">
              <a:lnSpc>
                <a:spcPct val="90000"/>
              </a:lnSpc>
              <a:spcBef>
                <a:spcPts val="400"/>
              </a:spcBef>
              <a:spcAft>
                <a:spcPts val="0"/>
              </a:spcAft>
              <a:buClr>
                <a:schemeClr val="dk1"/>
              </a:buClr>
              <a:buSzPts val="1300"/>
              <a:buNone/>
              <a:defRPr sz="1300"/>
            </a:lvl4pPr>
            <a:lvl5pPr lvl="4" algn="ctr" rtl="0">
              <a:lnSpc>
                <a:spcPct val="90000"/>
              </a:lnSpc>
              <a:spcBef>
                <a:spcPts val="400"/>
              </a:spcBef>
              <a:spcAft>
                <a:spcPts val="0"/>
              </a:spcAft>
              <a:buClr>
                <a:schemeClr val="dk1"/>
              </a:buClr>
              <a:buSzPts val="1300"/>
              <a:buNone/>
              <a:defRPr sz="1300"/>
            </a:lvl5pPr>
            <a:lvl6pPr lvl="5" algn="ctr" rtl="0">
              <a:lnSpc>
                <a:spcPct val="90000"/>
              </a:lnSpc>
              <a:spcBef>
                <a:spcPts val="400"/>
              </a:spcBef>
              <a:spcAft>
                <a:spcPts val="0"/>
              </a:spcAft>
              <a:buClr>
                <a:schemeClr val="dk1"/>
              </a:buClr>
              <a:buSzPts val="1300"/>
              <a:buNone/>
              <a:defRPr sz="1300"/>
            </a:lvl6pPr>
            <a:lvl7pPr lvl="6" algn="ctr" rtl="0">
              <a:lnSpc>
                <a:spcPct val="90000"/>
              </a:lnSpc>
              <a:spcBef>
                <a:spcPts val="400"/>
              </a:spcBef>
              <a:spcAft>
                <a:spcPts val="0"/>
              </a:spcAft>
              <a:buClr>
                <a:schemeClr val="dk1"/>
              </a:buClr>
              <a:buSzPts val="1300"/>
              <a:buNone/>
              <a:defRPr sz="1300"/>
            </a:lvl7pPr>
            <a:lvl8pPr lvl="7" algn="ctr" rtl="0">
              <a:lnSpc>
                <a:spcPct val="90000"/>
              </a:lnSpc>
              <a:spcBef>
                <a:spcPts val="400"/>
              </a:spcBef>
              <a:spcAft>
                <a:spcPts val="0"/>
              </a:spcAft>
              <a:buClr>
                <a:schemeClr val="dk1"/>
              </a:buClr>
              <a:buSzPts val="1300"/>
              <a:buNone/>
              <a:defRPr sz="1300"/>
            </a:lvl8pPr>
            <a:lvl9pPr lvl="8" algn="ctr" rtl="0">
              <a:lnSpc>
                <a:spcPct val="90000"/>
              </a:lnSpc>
              <a:spcBef>
                <a:spcPts val="400"/>
              </a:spcBef>
              <a:spcAft>
                <a:spcPts val="0"/>
              </a:spcAft>
              <a:buClr>
                <a:schemeClr val="dk1"/>
              </a:buClr>
              <a:buSzPts val="1300"/>
              <a:buNone/>
              <a:defRPr sz="1300"/>
            </a:lvl9pPr>
          </a:lstStyle>
          <a:p>
            <a:endParaRPr dirty="0"/>
          </a:p>
        </p:txBody>
      </p:sp>
      <p:pic>
        <p:nvPicPr>
          <p:cNvPr id="65" name="Google Shape;65;p13" descr="A close up of a sign&#10;&#10;Description automatically generated"/>
          <p:cNvPicPr preferRelativeResize="0"/>
          <p:nvPr/>
        </p:nvPicPr>
        <p:blipFill rotWithShape="1">
          <a:blip r:embed="rId3">
            <a:alphaModFix/>
          </a:blip>
          <a:srcRect/>
          <a:stretch/>
        </p:blipFill>
        <p:spPr>
          <a:xfrm>
            <a:off x="1748702" y="3972727"/>
            <a:ext cx="2166133" cy="894707"/>
          </a:xfrm>
          <a:prstGeom prst="rect">
            <a:avLst/>
          </a:prstGeom>
          <a:noFill/>
          <a:ln>
            <a:noFill/>
          </a:ln>
        </p:spPr>
      </p:pic>
      <p:pic>
        <p:nvPicPr>
          <p:cNvPr id="66" name="Google Shape;66;p13" descr="A close up of a logo&#10;&#10;Description automatically generated"/>
          <p:cNvPicPr preferRelativeResize="0"/>
          <p:nvPr/>
        </p:nvPicPr>
        <p:blipFill rotWithShape="1">
          <a:blip r:embed="rId4">
            <a:alphaModFix/>
          </a:blip>
          <a:srcRect/>
          <a:stretch/>
        </p:blipFill>
        <p:spPr>
          <a:xfrm>
            <a:off x="4214813" y="4020333"/>
            <a:ext cx="1837442" cy="825397"/>
          </a:xfrm>
          <a:prstGeom prst="rect">
            <a:avLst/>
          </a:prstGeom>
          <a:noFill/>
          <a:ln>
            <a:noFill/>
          </a:ln>
        </p:spPr>
      </p:pic>
      <p:sp>
        <p:nvSpPr>
          <p:cNvPr id="67" name="Google Shape;67;p13"/>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1B3B35"/>
        </a:solidFill>
        <a:effectLst/>
      </p:bgPr>
    </p:bg>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E9F1DB"/>
              </a:buClr>
              <a:buSzPts val="4000"/>
              <a:buFont typeface="Gill Sans"/>
              <a:buNone/>
              <a:defRPr b="1">
                <a:solidFill>
                  <a:srgbClr val="E9F1DB"/>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16" name="Google Shape;116;p22"/>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lt1"/>
              </a:buClr>
              <a:buSzPts val="3000"/>
              <a:buNone/>
              <a:defRPr b="1">
                <a:solidFill>
                  <a:schemeClr val="lt1"/>
                </a:solidFill>
                <a:latin typeface="Arial" panose="020B0604020202020204" pitchFamily="34" charset="0"/>
                <a:cs typeface="Arial" panose="020B0604020202020204" pitchFamily="34" charset="0"/>
              </a:defRPr>
            </a:lvl1pPr>
            <a:lvl2pPr marL="914400" lvl="1" indent="-393700" algn="l" rtl="0">
              <a:lnSpc>
                <a:spcPct val="90000"/>
              </a:lnSpc>
              <a:spcBef>
                <a:spcPts val="400"/>
              </a:spcBef>
              <a:spcAft>
                <a:spcPts val="0"/>
              </a:spcAft>
              <a:buClr>
                <a:schemeClr val="lt1"/>
              </a:buClr>
              <a:buSzPts val="2600"/>
              <a:buChar char="•"/>
              <a:defRPr>
                <a:solidFill>
                  <a:schemeClr val="lt1"/>
                </a:solidFill>
              </a:defRPr>
            </a:lvl2pPr>
            <a:lvl3pPr marL="1371600" lvl="2" indent="-374650" algn="l" rtl="0">
              <a:lnSpc>
                <a:spcPct val="90000"/>
              </a:lnSpc>
              <a:spcBef>
                <a:spcPts val="400"/>
              </a:spcBef>
              <a:spcAft>
                <a:spcPts val="0"/>
              </a:spcAft>
              <a:buClr>
                <a:schemeClr val="lt1"/>
              </a:buClr>
              <a:buSzPts val="2300"/>
              <a:buChar char="•"/>
              <a:defRPr>
                <a:solidFill>
                  <a:schemeClr val="lt1"/>
                </a:solidFill>
              </a:defRPr>
            </a:lvl3pPr>
            <a:lvl4pPr marL="1828800" lvl="3" indent="-355600" algn="l" rtl="0">
              <a:lnSpc>
                <a:spcPct val="90000"/>
              </a:lnSpc>
              <a:spcBef>
                <a:spcPts val="400"/>
              </a:spcBef>
              <a:spcAft>
                <a:spcPts val="0"/>
              </a:spcAft>
              <a:buClr>
                <a:schemeClr val="lt1"/>
              </a:buClr>
              <a:buSzPts val="2000"/>
              <a:buChar char="•"/>
              <a:defRPr>
                <a:solidFill>
                  <a:schemeClr val="lt1"/>
                </a:solidFill>
              </a:defRPr>
            </a:lvl4pPr>
            <a:lvl5pPr marL="2286000" lvl="4" indent="-342900" algn="l" rtl="0">
              <a:lnSpc>
                <a:spcPct val="90000"/>
              </a:lnSpc>
              <a:spcBef>
                <a:spcPts val="400"/>
              </a:spcBef>
              <a:spcAft>
                <a:spcPts val="0"/>
              </a:spcAft>
              <a:buClr>
                <a:schemeClr val="lt1"/>
              </a:buClr>
              <a:buSzPts val="1800"/>
              <a:buChar char="•"/>
              <a:defRPr>
                <a:solidFill>
                  <a:schemeClr val="lt1"/>
                </a:solidFill>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pic>
        <p:nvPicPr>
          <p:cNvPr id="117" name="Google Shape;117;p22"/>
          <p:cNvPicPr preferRelativeResize="0"/>
          <p:nvPr/>
        </p:nvPicPr>
        <p:blipFill rotWithShape="1">
          <a:blip r:embed="rId2">
            <a:alphaModFix/>
          </a:blip>
          <a:srcRect/>
          <a:stretch/>
        </p:blipFill>
        <p:spPr>
          <a:xfrm rot="5400000">
            <a:off x="7040211" y="1640377"/>
            <a:ext cx="3744166" cy="463412"/>
          </a:xfrm>
          <a:prstGeom prst="rect">
            <a:avLst/>
          </a:prstGeom>
          <a:noFill/>
          <a:ln>
            <a:noFill/>
          </a:ln>
        </p:spPr>
      </p:pic>
      <p:sp>
        <p:nvSpPr>
          <p:cNvPr id="118" name="Google Shape;118;p22"/>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rgbClr val="1B3B35"/>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628650" y="537766"/>
            <a:ext cx="7886700" cy="21396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rgbClr val="E9F1DB"/>
              </a:buClr>
              <a:buSzPts val="5000"/>
              <a:buFont typeface="Gill Sans"/>
              <a:buNone/>
              <a:defRPr sz="5000">
                <a:solidFill>
                  <a:srgbClr val="E9F1DB"/>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21" name="Google Shape;121;p23"/>
          <p:cNvSpPr txBox="1">
            <a:spLocks noGrp="1"/>
          </p:cNvSpPr>
          <p:nvPr>
            <p:ph type="body" idx="1"/>
          </p:nvPr>
        </p:nvSpPr>
        <p:spPr>
          <a:xfrm>
            <a:off x="628650" y="2677319"/>
            <a:ext cx="7886700" cy="11250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lt1"/>
              </a:buClr>
              <a:buSzPts val="2000"/>
              <a:buNone/>
              <a:defRPr sz="2000" b="0">
                <a:solidFill>
                  <a:schemeClr val="lt1"/>
                </a:solidFill>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rgbClr val="888888"/>
              </a:buClr>
              <a:buSzPts val="1700"/>
              <a:buNone/>
              <a:defRPr sz="1700">
                <a:solidFill>
                  <a:srgbClr val="888888"/>
                </a:solidFill>
              </a:defRPr>
            </a:lvl2pPr>
            <a:lvl3pPr marL="1371600" lvl="2" indent="-228600" algn="l" rtl="0">
              <a:lnSpc>
                <a:spcPct val="90000"/>
              </a:lnSpc>
              <a:spcBef>
                <a:spcPts val="400"/>
              </a:spcBef>
              <a:spcAft>
                <a:spcPts val="0"/>
              </a:spcAft>
              <a:buClr>
                <a:srgbClr val="888888"/>
              </a:buClr>
              <a:buSzPts val="1500"/>
              <a:buNone/>
              <a:defRPr sz="1500">
                <a:solidFill>
                  <a:srgbClr val="888888"/>
                </a:solidFill>
              </a:defRPr>
            </a:lvl3pPr>
            <a:lvl4pPr marL="1828800" lvl="3" indent="-228600" algn="l" rtl="0">
              <a:lnSpc>
                <a:spcPct val="90000"/>
              </a:lnSpc>
              <a:spcBef>
                <a:spcPts val="400"/>
              </a:spcBef>
              <a:spcAft>
                <a:spcPts val="0"/>
              </a:spcAft>
              <a:buClr>
                <a:srgbClr val="888888"/>
              </a:buClr>
              <a:buSzPts val="1300"/>
              <a:buNone/>
              <a:defRPr sz="1300">
                <a:solidFill>
                  <a:srgbClr val="888888"/>
                </a:solidFill>
              </a:defRPr>
            </a:lvl4pPr>
            <a:lvl5pPr marL="2286000" lvl="4" indent="-228600" algn="l" rtl="0">
              <a:lnSpc>
                <a:spcPct val="90000"/>
              </a:lnSpc>
              <a:spcBef>
                <a:spcPts val="400"/>
              </a:spcBef>
              <a:spcAft>
                <a:spcPts val="0"/>
              </a:spcAft>
              <a:buClr>
                <a:srgbClr val="888888"/>
              </a:buClr>
              <a:buSzPts val="1300"/>
              <a:buNone/>
              <a:defRPr sz="1300">
                <a:solidFill>
                  <a:srgbClr val="888888"/>
                </a:solidFill>
              </a:defRPr>
            </a:lvl5pPr>
            <a:lvl6pPr marL="2743200" lvl="5" indent="-228600" algn="l" rtl="0">
              <a:lnSpc>
                <a:spcPct val="90000"/>
              </a:lnSpc>
              <a:spcBef>
                <a:spcPts val="400"/>
              </a:spcBef>
              <a:spcAft>
                <a:spcPts val="0"/>
              </a:spcAft>
              <a:buClr>
                <a:srgbClr val="888888"/>
              </a:buClr>
              <a:buSzPts val="1300"/>
              <a:buNone/>
              <a:defRPr sz="1300">
                <a:solidFill>
                  <a:srgbClr val="888888"/>
                </a:solidFill>
              </a:defRPr>
            </a:lvl6pPr>
            <a:lvl7pPr marL="3200400" lvl="6" indent="-228600" algn="l" rtl="0">
              <a:lnSpc>
                <a:spcPct val="90000"/>
              </a:lnSpc>
              <a:spcBef>
                <a:spcPts val="400"/>
              </a:spcBef>
              <a:spcAft>
                <a:spcPts val="0"/>
              </a:spcAft>
              <a:buClr>
                <a:srgbClr val="888888"/>
              </a:buClr>
              <a:buSzPts val="1300"/>
              <a:buNone/>
              <a:defRPr sz="1300">
                <a:solidFill>
                  <a:srgbClr val="888888"/>
                </a:solidFill>
              </a:defRPr>
            </a:lvl7pPr>
            <a:lvl8pPr marL="3657600" lvl="7" indent="-228600" algn="l" rtl="0">
              <a:lnSpc>
                <a:spcPct val="90000"/>
              </a:lnSpc>
              <a:spcBef>
                <a:spcPts val="400"/>
              </a:spcBef>
              <a:spcAft>
                <a:spcPts val="0"/>
              </a:spcAft>
              <a:buClr>
                <a:srgbClr val="888888"/>
              </a:buClr>
              <a:buSzPts val="1300"/>
              <a:buNone/>
              <a:defRPr sz="1300">
                <a:solidFill>
                  <a:srgbClr val="888888"/>
                </a:solidFill>
              </a:defRPr>
            </a:lvl8pPr>
            <a:lvl9pPr marL="4114800" lvl="8" indent="-228600" algn="l" rtl="0">
              <a:lnSpc>
                <a:spcPct val="90000"/>
              </a:lnSpc>
              <a:spcBef>
                <a:spcPts val="400"/>
              </a:spcBef>
              <a:spcAft>
                <a:spcPts val="0"/>
              </a:spcAft>
              <a:buClr>
                <a:srgbClr val="888888"/>
              </a:buClr>
              <a:buSzPts val="1300"/>
              <a:buNone/>
              <a:defRPr sz="1300">
                <a:solidFill>
                  <a:srgbClr val="888888"/>
                </a:solidFill>
              </a:defRPr>
            </a:lvl9pPr>
          </a:lstStyle>
          <a:p>
            <a:endParaRPr dirty="0"/>
          </a:p>
        </p:txBody>
      </p:sp>
      <p:pic>
        <p:nvPicPr>
          <p:cNvPr id="122" name="Google Shape;122;p23"/>
          <p:cNvPicPr preferRelativeResize="0"/>
          <p:nvPr/>
        </p:nvPicPr>
        <p:blipFill rotWithShape="1">
          <a:blip r:embed="rId2">
            <a:alphaModFix/>
          </a:blip>
          <a:srcRect/>
          <a:stretch/>
        </p:blipFill>
        <p:spPr>
          <a:xfrm>
            <a:off x="0" y="4061398"/>
            <a:ext cx="6656294" cy="810786"/>
          </a:xfrm>
          <a:prstGeom prst="rect">
            <a:avLst/>
          </a:prstGeom>
          <a:noFill/>
          <a:ln>
            <a:noFill/>
          </a:ln>
        </p:spPr>
      </p:pic>
      <p:sp>
        <p:nvSpPr>
          <p:cNvPr id="123" name="Google Shape;123;p23"/>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E9F1DB"/>
        </a:solidFill>
        <a:effectLst/>
      </p:bgPr>
    </p:bg>
    <p:spTree>
      <p:nvGrpSpPr>
        <p:cNvPr id="1" name="Shape 124"/>
        <p:cNvGrpSpPr/>
        <p:nvPr/>
      </p:nvGrpSpPr>
      <p:grpSpPr>
        <a:xfrm>
          <a:off x="0" y="0"/>
          <a:ext cx="0" cy="0"/>
          <a:chOff x="0" y="0"/>
          <a:chExt cx="0" cy="0"/>
        </a:xfrm>
      </p:grpSpPr>
      <p:pic>
        <p:nvPicPr>
          <p:cNvPr id="125" name="Google Shape;125;p24" descr="A close up of a sign&#10;&#10;Description automatically generated"/>
          <p:cNvPicPr preferRelativeResize="0"/>
          <p:nvPr/>
        </p:nvPicPr>
        <p:blipFill rotWithShape="1">
          <a:blip r:embed="rId2">
            <a:alphaModFix amt="35000"/>
          </a:blip>
          <a:srcRect/>
          <a:stretch/>
        </p:blipFill>
        <p:spPr>
          <a:xfrm>
            <a:off x="3700461" y="-1519239"/>
            <a:ext cx="5053469" cy="5053469"/>
          </a:xfrm>
          <a:prstGeom prst="rect">
            <a:avLst/>
          </a:prstGeom>
          <a:noFill/>
          <a:ln>
            <a:noFill/>
          </a:ln>
        </p:spPr>
      </p:pic>
      <p:pic>
        <p:nvPicPr>
          <p:cNvPr id="126" name="Google Shape;126;p24" descr="A close up of a sign&#10;&#10;Description automatically generated"/>
          <p:cNvPicPr preferRelativeResize="0"/>
          <p:nvPr/>
        </p:nvPicPr>
        <p:blipFill rotWithShape="1">
          <a:blip r:embed="rId3">
            <a:alphaModFix/>
          </a:blip>
          <a:srcRect/>
          <a:stretch/>
        </p:blipFill>
        <p:spPr>
          <a:xfrm>
            <a:off x="150812" y="3822700"/>
            <a:ext cx="719418" cy="887506"/>
          </a:xfrm>
          <a:prstGeom prst="rect">
            <a:avLst/>
          </a:prstGeom>
          <a:noFill/>
          <a:ln>
            <a:noFill/>
          </a:ln>
        </p:spPr>
      </p:pic>
      <p:sp>
        <p:nvSpPr>
          <p:cNvPr id="127" name="Google Shape;127;p24"/>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accent6"/>
        </a:solidFill>
        <a:effectLst/>
      </p:bgPr>
    </p:bg>
    <p:spTree>
      <p:nvGrpSpPr>
        <p:cNvPr id="1" name="Shape 128"/>
        <p:cNvGrpSpPr/>
        <p:nvPr/>
      </p:nvGrpSpPr>
      <p:grpSpPr>
        <a:xfrm>
          <a:off x="0" y="0"/>
          <a:ext cx="0" cy="0"/>
          <a:chOff x="0" y="0"/>
          <a:chExt cx="0" cy="0"/>
        </a:xfrm>
      </p:grpSpPr>
      <p:pic>
        <p:nvPicPr>
          <p:cNvPr id="129" name="Google Shape;129;p25" descr="A close up of a logo&#10;&#10;Description automatically generated"/>
          <p:cNvPicPr preferRelativeResize="0"/>
          <p:nvPr/>
        </p:nvPicPr>
        <p:blipFill rotWithShape="1">
          <a:blip r:embed="rId2">
            <a:alphaModFix amt="35000"/>
          </a:blip>
          <a:srcRect/>
          <a:stretch/>
        </p:blipFill>
        <p:spPr>
          <a:xfrm>
            <a:off x="-1155701" y="-1230248"/>
            <a:ext cx="4594692" cy="4195153"/>
          </a:xfrm>
          <a:prstGeom prst="rect">
            <a:avLst/>
          </a:prstGeom>
          <a:noFill/>
          <a:ln>
            <a:noFill/>
          </a:ln>
        </p:spPr>
      </p:pic>
      <p:pic>
        <p:nvPicPr>
          <p:cNvPr id="130" name="Google Shape;130;p25" descr="A picture containing drawing&#10;&#10;Description automatically generated"/>
          <p:cNvPicPr preferRelativeResize="0"/>
          <p:nvPr/>
        </p:nvPicPr>
        <p:blipFill rotWithShape="1">
          <a:blip r:embed="rId3">
            <a:alphaModFix/>
          </a:blip>
          <a:srcRect/>
          <a:stretch/>
        </p:blipFill>
        <p:spPr>
          <a:xfrm>
            <a:off x="7136659" y="3999946"/>
            <a:ext cx="1375710" cy="775761"/>
          </a:xfrm>
          <a:prstGeom prst="rect">
            <a:avLst/>
          </a:prstGeom>
          <a:noFill/>
          <a:ln>
            <a:noFill/>
          </a:ln>
        </p:spPr>
      </p:pic>
      <p:sp>
        <p:nvSpPr>
          <p:cNvPr id="131" name="Google Shape;131;p25"/>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34" name="Google Shape;134;p26"/>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3000"/>
              <a:buNone/>
              <a:defRPr b="1">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35" name="Google Shape;135;p26"/>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rgbClr val="1B3B35"/>
        </a:solidFill>
        <a:effectLst/>
      </p:bgPr>
    </p:bg>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E9F1DB"/>
              </a:buClr>
              <a:buSzPts val="4000"/>
              <a:buFont typeface="Gill Sans"/>
              <a:buNone/>
              <a:defRPr>
                <a:solidFill>
                  <a:srgbClr val="E9F1DB"/>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38" name="Google Shape;138;p27"/>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lt1"/>
              </a:buClr>
              <a:buSzPts val="3000"/>
              <a:buNone/>
              <a:defRPr b="1">
                <a:solidFill>
                  <a:schemeClr val="lt1"/>
                </a:solidFill>
                <a:latin typeface="Arial" panose="020B0604020202020204" pitchFamily="34" charset="0"/>
                <a:cs typeface="Arial" panose="020B0604020202020204" pitchFamily="34" charset="0"/>
              </a:defRPr>
            </a:lvl1pPr>
            <a:lvl2pPr marL="914400" lvl="1" indent="-393700" algn="l" rtl="0">
              <a:lnSpc>
                <a:spcPct val="90000"/>
              </a:lnSpc>
              <a:spcBef>
                <a:spcPts val="400"/>
              </a:spcBef>
              <a:spcAft>
                <a:spcPts val="0"/>
              </a:spcAft>
              <a:buClr>
                <a:schemeClr val="lt1"/>
              </a:buClr>
              <a:buSzPts val="2600"/>
              <a:buChar char="•"/>
              <a:defRPr>
                <a:solidFill>
                  <a:schemeClr val="lt1"/>
                </a:solidFill>
              </a:defRPr>
            </a:lvl2pPr>
            <a:lvl3pPr marL="1371600" lvl="2" indent="-374650" algn="l" rtl="0">
              <a:lnSpc>
                <a:spcPct val="90000"/>
              </a:lnSpc>
              <a:spcBef>
                <a:spcPts val="400"/>
              </a:spcBef>
              <a:spcAft>
                <a:spcPts val="0"/>
              </a:spcAft>
              <a:buClr>
                <a:schemeClr val="lt1"/>
              </a:buClr>
              <a:buSzPts val="2300"/>
              <a:buChar char="•"/>
              <a:defRPr>
                <a:solidFill>
                  <a:schemeClr val="lt1"/>
                </a:solidFill>
              </a:defRPr>
            </a:lvl3pPr>
            <a:lvl4pPr marL="1828800" lvl="3" indent="-355600" algn="l" rtl="0">
              <a:lnSpc>
                <a:spcPct val="90000"/>
              </a:lnSpc>
              <a:spcBef>
                <a:spcPts val="400"/>
              </a:spcBef>
              <a:spcAft>
                <a:spcPts val="0"/>
              </a:spcAft>
              <a:buClr>
                <a:schemeClr val="lt1"/>
              </a:buClr>
              <a:buSzPts val="2000"/>
              <a:buChar char="•"/>
              <a:defRPr>
                <a:solidFill>
                  <a:schemeClr val="lt1"/>
                </a:solidFill>
              </a:defRPr>
            </a:lvl4pPr>
            <a:lvl5pPr marL="2286000" lvl="4" indent="-342900" algn="l" rtl="0">
              <a:lnSpc>
                <a:spcPct val="90000"/>
              </a:lnSpc>
              <a:spcBef>
                <a:spcPts val="400"/>
              </a:spcBef>
              <a:spcAft>
                <a:spcPts val="0"/>
              </a:spcAft>
              <a:buClr>
                <a:schemeClr val="lt1"/>
              </a:buClr>
              <a:buSzPts val="1800"/>
              <a:buChar char="•"/>
              <a:defRPr>
                <a:solidFill>
                  <a:schemeClr val="lt1"/>
                </a:solidFill>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39" name="Google Shape;139;p27"/>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
        <p:cNvGrpSpPr/>
        <p:nvPr/>
      </p:nvGrpSpPr>
      <p:grpSpPr>
        <a:xfrm>
          <a:off x="0" y="0"/>
          <a:ext cx="0" cy="0"/>
          <a:chOff x="0" y="0"/>
          <a:chExt cx="0" cy="0"/>
        </a:xfrm>
      </p:grpSpPr>
      <p:sp>
        <p:nvSpPr>
          <p:cNvPr id="141" name="Google Shape;141;p28"/>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42" name="Google Shape;142;p28"/>
          <p:cNvSpPr txBox="1">
            <a:spLocks noGrp="1"/>
          </p:cNvSpPr>
          <p:nvPr>
            <p:ph type="body" idx="1"/>
          </p:nvPr>
        </p:nvSpPr>
        <p:spPr>
          <a:xfrm>
            <a:off x="628650" y="1369219"/>
            <a:ext cx="38862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500"/>
              <a:buNone/>
              <a:defRPr>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43" name="Google Shape;143;p28"/>
          <p:cNvSpPr txBox="1">
            <a:spLocks noGrp="1"/>
          </p:cNvSpPr>
          <p:nvPr>
            <p:ph type="body" idx="2"/>
          </p:nvPr>
        </p:nvSpPr>
        <p:spPr>
          <a:xfrm>
            <a:off x="4629150" y="1369219"/>
            <a:ext cx="38862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500"/>
              <a:buNone/>
              <a:defRPr>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44" name="Google Shape;144;p28"/>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45" name="Google Shape;145;p28"/>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46" name="Google Shape;146;p28"/>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629841"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49" name="Google Shape;149;p29"/>
          <p:cNvSpPr txBox="1">
            <a:spLocks noGrp="1"/>
          </p:cNvSpPr>
          <p:nvPr>
            <p:ph type="body" idx="1"/>
          </p:nvPr>
        </p:nvSpPr>
        <p:spPr>
          <a:xfrm>
            <a:off x="629841" y="1260872"/>
            <a:ext cx="3868500" cy="618000"/>
          </a:xfrm>
          <a:prstGeom prst="rect">
            <a:avLst/>
          </a:prstGeom>
          <a:noFill/>
          <a:ln>
            <a:noFill/>
          </a:ln>
        </p:spPr>
        <p:txBody>
          <a:bodyPr spcFirstLastPara="1" wrap="square" lIns="75575" tIns="37775" rIns="75575" bIns="37775" anchor="b" anchorCtr="0">
            <a:noAutofit/>
          </a:bodyPr>
          <a:lstStyle>
            <a:lvl1pPr marL="457200" lvl="0" indent="-228600" algn="l" rtl="0">
              <a:lnSpc>
                <a:spcPct val="90000"/>
              </a:lnSpc>
              <a:spcBef>
                <a:spcPts val="800"/>
              </a:spcBef>
              <a:spcAft>
                <a:spcPts val="0"/>
              </a:spcAft>
              <a:buClr>
                <a:schemeClr val="dk1"/>
              </a:buClr>
              <a:buSzPts val="2000"/>
              <a:buNone/>
              <a:defRPr sz="2000" b="1">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700"/>
              <a:buNone/>
              <a:defRPr sz="1700" b="1"/>
            </a:lvl2pPr>
            <a:lvl3pPr marL="1371600" lvl="2" indent="-228600" algn="l" rtl="0">
              <a:lnSpc>
                <a:spcPct val="90000"/>
              </a:lnSpc>
              <a:spcBef>
                <a:spcPts val="400"/>
              </a:spcBef>
              <a:spcAft>
                <a:spcPts val="0"/>
              </a:spcAft>
              <a:buClr>
                <a:schemeClr val="dk1"/>
              </a:buClr>
              <a:buSzPts val="1500"/>
              <a:buNone/>
              <a:defRPr sz="1500" b="1"/>
            </a:lvl3pPr>
            <a:lvl4pPr marL="1828800" lvl="3" indent="-228600" algn="l" rtl="0">
              <a:lnSpc>
                <a:spcPct val="90000"/>
              </a:lnSpc>
              <a:spcBef>
                <a:spcPts val="400"/>
              </a:spcBef>
              <a:spcAft>
                <a:spcPts val="0"/>
              </a:spcAft>
              <a:buClr>
                <a:schemeClr val="dk1"/>
              </a:buClr>
              <a:buSzPts val="1300"/>
              <a:buNone/>
              <a:defRPr sz="1300" b="1"/>
            </a:lvl4pPr>
            <a:lvl5pPr marL="2286000" lvl="4" indent="-228600" algn="l" rtl="0">
              <a:lnSpc>
                <a:spcPct val="90000"/>
              </a:lnSpc>
              <a:spcBef>
                <a:spcPts val="400"/>
              </a:spcBef>
              <a:spcAft>
                <a:spcPts val="0"/>
              </a:spcAft>
              <a:buClr>
                <a:schemeClr val="dk1"/>
              </a:buClr>
              <a:buSzPts val="1300"/>
              <a:buNone/>
              <a:defRPr sz="1300" b="1"/>
            </a:lvl5pPr>
            <a:lvl6pPr marL="2743200" lvl="5" indent="-228600" algn="l" rtl="0">
              <a:lnSpc>
                <a:spcPct val="90000"/>
              </a:lnSpc>
              <a:spcBef>
                <a:spcPts val="400"/>
              </a:spcBef>
              <a:spcAft>
                <a:spcPts val="0"/>
              </a:spcAft>
              <a:buClr>
                <a:schemeClr val="dk1"/>
              </a:buClr>
              <a:buSzPts val="1300"/>
              <a:buNone/>
              <a:defRPr sz="1300" b="1"/>
            </a:lvl6pPr>
            <a:lvl7pPr marL="3200400" lvl="6" indent="-228600" algn="l" rtl="0">
              <a:lnSpc>
                <a:spcPct val="90000"/>
              </a:lnSpc>
              <a:spcBef>
                <a:spcPts val="400"/>
              </a:spcBef>
              <a:spcAft>
                <a:spcPts val="0"/>
              </a:spcAft>
              <a:buClr>
                <a:schemeClr val="dk1"/>
              </a:buClr>
              <a:buSzPts val="1300"/>
              <a:buNone/>
              <a:defRPr sz="1300" b="1"/>
            </a:lvl7pPr>
            <a:lvl8pPr marL="3657600" lvl="7" indent="-228600" algn="l" rtl="0">
              <a:lnSpc>
                <a:spcPct val="90000"/>
              </a:lnSpc>
              <a:spcBef>
                <a:spcPts val="400"/>
              </a:spcBef>
              <a:spcAft>
                <a:spcPts val="0"/>
              </a:spcAft>
              <a:buClr>
                <a:schemeClr val="dk1"/>
              </a:buClr>
              <a:buSzPts val="1300"/>
              <a:buNone/>
              <a:defRPr sz="1300" b="1"/>
            </a:lvl8pPr>
            <a:lvl9pPr marL="4114800" lvl="8" indent="-228600" algn="l" rtl="0">
              <a:lnSpc>
                <a:spcPct val="90000"/>
              </a:lnSpc>
              <a:spcBef>
                <a:spcPts val="400"/>
              </a:spcBef>
              <a:spcAft>
                <a:spcPts val="0"/>
              </a:spcAft>
              <a:buClr>
                <a:schemeClr val="dk1"/>
              </a:buClr>
              <a:buSzPts val="1300"/>
              <a:buNone/>
              <a:defRPr sz="1300" b="1"/>
            </a:lvl9pPr>
          </a:lstStyle>
          <a:p>
            <a:endParaRPr dirty="0"/>
          </a:p>
        </p:txBody>
      </p:sp>
      <p:sp>
        <p:nvSpPr>
          <p:cNvPr id="150" name="Google Shape;150;p29"/>
          <p:cNvSpPr txBox="1">
            <a:spLocks noGrp="1"/>
          </p:cNvSpPr>
          <p:nvPr>
            <p:ph type="body" idx="2"/>
          </p:nvPr>
        </p:nvSpPr>
        <p:spPr>
          <a:xfrm>
            <a:off x="629841" y="1878806"/>
            <a:ext cx="3868500" cy="27636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500"/>
              <a:buNone/>
              <a:defRPr>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51" name="Google Shape;151;p29"/>
          <p:cNvSpPr txBox="1">
            <a:spLocks noGrp="1"/>
          </p:cNvSpPr>
          <p:nvPr>
            <p:ph type="body" idx="3"/>
          </p:nvPr>
        </p:nvSpPr>
        <p:spPr>
          <a:xfrm>
            <a:off x="4629150" y="1260872"/>
            <a:ext cx="3887400" cy="618000"/>
          </a:xfrm>
          <a:prstGeom prst="rect">
            <a:avLst/>
          </a:prstGeom>
          <a:noFill/>
          <a:ln>
            <a:noFill/>
          </a:ln>
        </p:spPr>
        <p:txBody>
          <a:bodyPr spcFirstLastPara="1" wrap="square" lIns="75575" tIns="37775" rIns="75575" bIns="37775" anchor="b" anchorCtr="0">
            <a:noAutofit/>
          </a:bodyPr>
          <a:lstStyle>
            <a:lvl1pPr marL="457200" lvl="0" indent="-228600" algn="l" rtl="0">
              <a:lnSpc>
                <a:spcPct val="90000"/>
              </a:lnSpc>
              <a:spcBef>
                <a:spcPts val="800"/>
              </a:spcBef>
              <a:spcAft>
                <a:spcPts val="0"/>
              </a:spcAft>
              <a:buClr>
                <a:schemeClr val="dk1"/>
              </a:buClr>
              <a:buSzPts val="2000"/>
              <a:buNone/>
              <a:defRPr sz="2000" b="1">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700"/>
              <a:buNone/>
              <a:defRPr sz="1700" b="1"/>
            </a:lvl2pPr>
            <a:lvl3pPr marL="1371600" lvl="2" indent="-228600" algn="l" rtl="0">
              <a:lnSpc>
                <a:spcPct val="90000"/>
              </a:lnSpc>
              <a:spcBef>
                <a:spcPts val="400"/>
              </a:spcBef>
              <a:spcAft>
                <a:spcPts val="0"/>
              </a:spcAft>
              <a:buClr>
                <a:schemeClr val="dk1"/>
              </a:buClr>
              <a:buSzPts val="1500"/>
              <a:buNone/>
              <a:defRPr sz="1500" b="1"/>
            </a:lvl3pPr>
            <a:lvl4pPr marL="1828800" lvl="3" indent="-228600" algn="l" rtl="0">
              <a:lnSpc>
                <a:spcPct val="90000"/>
              </a:lnSpc>
              <a:spcBef>
                <a:spcPts val="400"/>
              </a:spcBef>
              <a:spcAft>
                <a:spcPts val="0"/>
              </a:spcAft>
              <a:buClr>
                <a:schemeClr val="dk1"/>
              </a:buClr>
              <a:buSzPts val="1300"/>
              <a:buNone/>
              <a:defRPr sz="1300" b="1"/>
            </a:lvl4pPr>
            <a:lvl5pPr marL="2286000" lvl="4" indent="-228600" algn="l" rtl="0">
              <a:lnSpc>
                <a:spcPct val="90000"/>
              </a:lnSpc>
              <a:spcBef>
                <a:spcPts val="400"/>
              </a:spcBef>
              <a:spcAft>
                <a:spcPts val="0"/>
              </a:spcAft>
              <a:buClr>
                <a:schemeClr val="dk1"/>
              </a:buClr>
              <a:buSzPts val="1300"/>
              <a:buNone/>
              <a:defRPr sz="1300" b="1"/>
            </a:lvl5pPr>
            <a:lvl6pPr marL="2743200" lvl="5" indent="-228600" algn="l" rtl="0">
              <a:lnSpc>
                <a:spcPct val="90000"/>
              </a:lnSpc>
              <a:spcBef>
                <a:spcPts val="400"/>
              </a:spcBef>
              <a:spcAft>
                <a:spcPts val="0"/>
              </a:spcAft>
              <a:buClr>
                <a:schemeClr val="dk1"/>
              </a:buClr>
              <a:buSzPts val="1300"/>
              <a:buNone/>
              <a:defRPr sz="1300" b="1"/>
            </a:lvl6pPr>
            <a:lvl7pPr marL="3200400" lvl="6" indent="-228600" algn="l" rtl="0">
              <a:lnSpc>
                <a:spcPct val="90000"/>
              </a:lnSpc>
              <a:spcBef>
                <a:spcPts val="400"/>
              </a:spcBef>
              <a:spcAft>
                <a:spcPts val="0"/>
              </a:spcAft>
              <a:buClr>
                <a:schemeClr val="dk1"/>
              </a:buClr>
              <a:buSzPts val="1300"/>
              <a:buNone/>
              <a:defRPr sz="1300" b="1"/>
            </a:lvl7pPr>
            <a:lvl8pPr marL="3657600" lvl="7" indent="-228600" algn="l" rtl="0">
              <a:lnSpc>
                <a:spcPct val="90000"/>
              </a:lnSpc>
              <a:spcBef>
                <a:spcPts val="400"/>
              </a:spcBef>
              <a:spcAft>
                <a:spcPts val="0"/>
              </a:spcAft>
              <a:buClr>
                <a:schemeClr val="dk1"/>
              </a:buClr>
              <a:buSzPts val="1300"/>
              <a:buNone/>
              <a:defRPr sz="1300" b="1"/>
            </a:lvl8pPr>
            <a:lvl9pPr marL="4114800" lvl="8" indent="-228600" algn="l" rtl="0">
              <a:lnSpc>
                <a:spcPct val="90000"/>
              </a:lnSpc>
              <a:spcBef>
                <a:spcPts val="400"/>
              </a:spcBef>
              <a:spcAft>
                <a:spcPts val="0"/>
              </a:spcAft>
              <a:buClr>
                <a:schemeClr val="dk1"/>
              </a:buClr>
              <a:buSzPts val="1300"/>
              <a:buNone/>
              <a:defRPr sz="1300" b="1"/>
            </a:lvl9pPr>
          </a:lstStyle>
          <a:p>
            <a:endParaRPr dirty="0"/>
          </a:p>
        </p:txBody>
      </p:sp>
      <p:sp>
        <p:nvSpPr>
          <p:cNvPr id="152" name="Google Shape;152;p29"/>
          <p:cNvSpPr txBox="1">
            <a:spLocks noGrp="1"/>
          </p:cNvSpPr>
          <p:nvPr>
            <p:ph type="body" idx="4"/>
          </p:nvPr>
        </p:nvSpPr>
        <p:spPr>
          <a:xfrm>
            <a:off x="4629150" y="1878806"/>
            <a:ext cx="3887400" cy="27636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500"/>
              <a:buNone/>
              <a:defRPr>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53" name="Google Shape;153;p29"/>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54" name="Google Shape;154;p29"/>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55" name="Google Shape;155;p29"/>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p30"/>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58" name="Google Shape;158;p30"/>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59" name="Google Shape;159;p30"/>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629841" y="342900"/>
            <a:ext cx="2949300" cy="12000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rgbClr val="225046"/>
              </a:buClr>
              <a:buSzPts val="2600"/>
              <a:buFont typeface="Gill Sans"/>
              <a:buNone/>
              <a:defRPr sz="2600">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62" name="Google Shape;162;p31"/>
          <p:cNvSpPr txBox="1">
            <a:spLocks noGrp="1"/>
          </p:cNvSpPr>
          <p:nvPr>
            <p:ph type="body" idx="1"/>
          </p:nvPr>
        </p:nvSpPr>
        <p:spPr>
          <a:xfrm>
            <a:off x="3887391" y="740569"/>
            <a:ext cx="4629300" cy="36552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2600"/>
              <a:buNone/>
              <a:defRPr sz="2600">
                <a:latin typeface="Arial" panose="020B0604020202020204" pitchFamily="34" charset="0"/>
                <a:cs typeface="Arial" panose="020B0604020202020204" pitchFamily="34" charset="0"/>
              </a:defRPr>
            </a:lvl1pPr>
            <a:lvl2pPr marL="914400" lvl="1" indent="-374650" algn="l" rtl="0">
              <a:lnSpc>
                <a:spcPct val="90000"/>
              </a:lnSpc>
              <a:spcBef>
                <a:spcPts val="400"/>
              </a:spcBef>
              <a:spcAft>
                <a:spcPts val="0"/>
              </a:spcAft>
              <a:buClr>
                <a:schemeClr val="dk1"/>
              </a:buClr>
              <a:buSzPts val="2300"/>
              <a:buChar char="•"/>
              <a:defRPr sz="2300"/>
            </a:lvl2pPr>
            <a:lvl3pPr marL="1371600" lvl="2" indent="-355600" algn="l" rtl="0">
              <a:lnSpc>
                <a:spcPct val="90000"/>
              </a:lnSpc>
              <a:spcBef>
                <a:spcPts val="400"/>
              </a:spcBef>
              <a:spcAft>
                <a:spcPts val="0"/>
              </a:spcAft>
              <a:buClr>
                <a:schemeClr val="dk1"/>
              </a:buClr>
              <a:buSzPts val="2000"/>
              <a:buChar char="•"/>
              <a:defRPr sz="2000"/>
            </a:lvl3pPr>
            <a:lvl4pPr marL="1828800" lvl="3" indent="-336550" algn="l" rtl="0">
              <a:lnSpc>
                <a:spcPct val="90000"/>
              </a:lnSpc>
              <a:spcBef>
                <a:spcPts val="400"/>
              </a:spcBef>
              <a:spcAft>
                <a:spcPts val="0"/>
              </a:spcAft>
              <a:buClr>
                <a:schemeClr val="dk1"/>
              </a:buClr>
              <a:buSzPts val="1700"/>
              <a:buChar char="•"/>
              <a:defRPr sz="1700"/>
            </a:lvl4pPr>
            <a:lvl5pPr marL="2286000" lvl="4" indent="-336550" algn="l" rtl="0">
              <a:lnSpc>
                <a:spcPct val="90000"/>
              </a:lnSpc>
              <a:spcBef>
                <a:spcPts val="400"/>
              </a:spcBef>
              <a:spcAft>
                <a:spcPts val="0"/>
              </a:spcAft>
              <a:buClr>
                <a:schemeClr val="dk1"/>
              </a:buClr>
              <a:buSzPts val="1700"/>
              <a:buChar char="•"/>
              <a:defRPr sz="1700"/>
            </a:lvl5pPr>
            <a:lvl6pPr marL="2743200" lvl="5" indent="-336550" algn="l" rtl="0">
              <a:lnSpc>
                <a:spcPct val="90000"/>
              </a:lnSpc>
              <a:spcBef>
                <a:spcPts val="400"/>
              </a:spcBef>
              <a:spcAft>
                <a:spcPts val="0"/>
              </a:spcAft>
              <a:buClr>
                <a:schemeClr val="dk1"/>
              </a:buClr>
              <a:buSzPts val="1700"/>
              <a:buChar char="•"/>
              <a:defRPr sz="1700"/>
            </a:lvl6pPr>
            <a:lvl7pPr marL="3200400" lvl="6" indent="-336550" algn="l" rtl="0">
              <a:lnSpc>
                <a:spcPct val="90000"/>
              </a:lnSpc>
              <a:spcBef>
                <a:spcPts val="400"/>
              </a:spcBef>
              <a:spcAft>
                <a:spcPts val="0"/>
              </a:spcAft>
              <a:buClr>
                <a:schemeClr val="dk1"/>
              </a:buClr>
              <a:buSzPts val="1700"/>
              <a:buChar char="•"/>
              <a:defRPr sz="1700"/>
            </a:lvl7pPr>
            <a:lvl8pPr marL="3657600" lvl="7" indent="-336550" algn="l" rtl="0">
              <a:lnSpc>
                <a:spcPct val="90000"/>
              </a:lnSpc>
              <a:spcBef>
                <a:spcPts val="400"/>
              </a:spcBef>
              <a:spcAft>
                <a:spcPts val="0"/>
              </a:spcAft>
              <a:buClr>
                <a:schemeClr val="dk1"/>
              </a:buClr>
              <a:buSzPts val="1700"/>
              <a:buChar char="•"/>
              <a:defRPr sz="1700"/>
            </a:lvl8pPr>
            <a:lvl9pPr marL="4114800" lvl="8" indent="-336550" algn="l" rtl="0">
              <a:lnSpc>
                <a:spcPct val="90000"/>
              </a:lnSpc>
              <a:spcBef>
                <a:spcPts val="400"/>
              </a:spcBef>
              <a:spcAft>
                <a:spcPts val="0"/>
              </a:spcAft>
              <a:buClr>
                <a:schemeClr val="dk1"/>
              </a:buClr>
              <a:buSzPts val="1700"/>
              <a:buChar char="•"/>
              <a:defRPr sz="1700"/>
            </a:lvl9pPr>
          </a:lstStyle>
          <a:p>
            <a:endParaRPr dirty="0"/>
          </a:p>
        </p:txBody>
      </p:sp>
      <p:sp>
        <p:nvSpPr>
          <p:cNvPr id="163" name="Google Shape;163;p31"/>
          <p:cNvSpPr txBox="1">
            <a:spLocks noGrp="1"/>
          </p:cNvSpPr>
          <p:nvPr>
            <p:ph type="body" idx="2"/>
          </p:nvPr>
        </p:nvSpPr>
        <p:spPr>
          <a:xfrm>
            <a:off x="629841" y="1543050"/>
            <a:ext cx="2949300" cy="28587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300"/>
              <a:buNone/>
              <a:defRPr sz="1300">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200"/>
              <a:buNone/>
              <a:defRPr sz="1200"/>
            </a:lvl2pPr>
            <a:lvl3pPr marL="1371600" lvl="2" indent="-228600" algn="l" rtl="0">
              <a:lnSpc>
                <a:spcPct val="90000"/>
              </a:lnSpc>
              <a:spcBef>
                <a:spcPts val="400"/>
              </a:spcBef>
              <a:spcAft>
                <a:spcPts val="0"/>
              </a:spcAft>
              <a:buClr>
                <a:schemeClr val="dk1"/>
              </a:buClr>
              <a:buSzPts val="1000"/>
              <a:buNone/>
              <a:defRPr sz="10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dirty="0"/>
          </a:p>
        </p:txBody>
      </p:sp>
      <p:sp>
        <p:nvSpPr>
          <p:cNvPr id="164" name="Google Shape;164;p31"/>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65" name="Google Shape;165;p31"/>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66" name="Google Shape;166;p31"/>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70" name="Google Shape;70;p14"/>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71" name="Google Shape;71;p14"/>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72" name="Google Shape;72;p14"/>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629841" y="342900"/>
            <a:ext cx="2949300" cy="12000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rgbClr val="225046"/>
              </a:buClr>
              <a:buSzPts val="2600"/>
              <a:buFont typeface="Gill Sans"/>
              <a:buNone/>
              <a:defRPr sz="2600">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69" name="Google Shape;169;p32"/>
          <p:cNvSpPr>
            <a:spLocks noGrp="1"/>
          </p:cNvSpPr>
          <p:nvPr>
            <p:ph type="pic" idx="2"/>
          </p:nvPr>
        </p:nvSpPr>
        <p:spPr>
          <a:xfrm>
            <a:off x="3887391" y="740569"/>
            <a:ext cx="4629300" cy="3655200"/>
          </a:xfrm>
          <a:prstGeom prst="rect">
            <a:avLst/>
          </a:prstGeom>
          <a:noFill/>
          <a:ln>
            <a:noFill/>
          </a:ln>
        </p:spPr>
        <p:txBody>
          <a:bodyPr spcFirstLastPara="1" wrap="square" lIns="75575" tIns="37775" rIns="75575" bIns="37775" anchor="t" anchorCtr="0">
            <a:noAutofit/>
          </a:bodyPr>
          <a:lstStyle>
            <a:lvl1pPr marR="0" lvl="0" algn="l" rtl="0">
              <a:lnSpc>
                <a:spcPct val="90000"/>
              </a:lnSpc>
              <a:spcBef>
                <a:spcPts val="800"/>
              </a:spcBef>
              <a:spcAft>
                <a:spcPts val="0"/>
              </a:spcAft>
              <a:buClr>
                <a:schemeClr val="dk1"/>
              </a:buClr>
              <a:buSzPts val="2600"/>
              <a:buFont typeface="Arial"/>
              <a:buNone/>
              <a:defRPr sz="26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90000"/>
              </a:lnSpc>
              <a:spcBef>
                <a:spcPts val="400"/>
              </a:spcBef>
              <a:spcAft>
                <a:spcPts val="0"/>
              </a:spcAft>
              <a:buClr>
                <a:schemeClr val="dk1"/>
              </a:buClr>
              <a:buSzPts val="2300"/>
              <a:buFont typeface="Arial"/>
              <a:buNone/>
              <a:defRPr sz="2300" b="0" i="0" u="none" strike="noStrike" cap="none">
                <a:solidFill>
                  <a:schemeClr val="dk1"/>
                </a:solidFill>
                <a:latin typeface="Gill Sans"/>
                <a:ea typeface="Gill Sans"/>
                <a:cs typeface="Gill Sans"/>
                <a:sym typeface="Gill Sans"/>
              </a:defRPr>
            </a:lvl2pPr>
            <a:lvl3pPr marR="0" lvl="2"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Gill Sans"/>
                <a:ea typeface="Gill Sans"/>
                <a:cs typeface="Gill Sans"/>
                <a:sym typeface="Gill Sans"/>
              </a:defRPr>
            </a:lvl3pPr>
            <a:lvl4pPr marR="0" lvl="3" algn="l" rtl="0">
              <a:lnSpc>
                <a:spcPct val="90000"/>
              </a:lnSpc>
              <a:spcBef>
                <a:spcPts val="400"/>
              </a:spcBef>
              <a:spcAft>
                <a:spcPts val="0"/>
              </a:spcAft>
              <a:buClr>
                <a:schemeClr val="dk1"/>
              </a:buClr>
              <a:buSzPts val="1700"/>
              <a:buFont typeface="Arial"/>
              <a:buNone/>
              <a:defRPr sz="1700" b="0" i="0" u="none" strike="noStrike" cap="none">
                <a:solidFill>
                  <a:schemeClr val="dk1"/>
                </a:solidFill>
                <a:latin typeface="Gill Sans"/>
                <a:ea typeface="Gill Sans"/>
                <a:cs typeface="Gill Sans"/>
                <a:sym typeface="Gill Sans"/>
              </a:defRPr>
            </a:lvl4pPr>
            <a:lvl5pPr marR="0" lvl="4" algn="l" rtl="0">
              <a:lnSpc>
                <a:spcPct val="90000"/>
              </a:lnSpc>
              <a:spcBef>
                <a:spcPts val="400"/>
              </a:spcBef>
              <a:spcAft>
                <a:spcPts val="0"/>
              </a:spcAft>
              <a:buClr>
                <a:schemeClr val="dk1"/>
              </a:buClr>
              <a:buSzPts val="1700"/>
              <a:buFont typeface="Arial"/>
              <a:buNone/>
              <a:defRPr sz="1700" b="0" i="0" u="none" strike="noStrike" cap="none">
                <a:solidFill>
                  <a:schemeClr val="dk1"/>
                </a:solidFill>
                <a:latin typeface="Gill Sans"/>
                <a:ea typeface="Gill Sans"/>
                <a:cs typeface="Gill Sans"/>
                <a:sym typeface="Gill Sans"/>
              </a:defRPr>
            </a:lvl5pPr>
            <a:lvl6pPr marR="0" lvl="5" algn="l" rtl="0">
              <a:lnSpc>
                <a:spcPct val="90000"/>
              </a:lnSpc>
              <a:spcBef>
                <a:spcPts val="400"/>
              </a:spcBef>
              <a:spcAft>
                <a:spcPts val="0"/>
              </a:spcAft>
              <a:buClr>
                <a:schemeClr val="dk1"/>
              </a:buClr>
              <a:buSzPts val="1700"/>
              <a:buFont typeface="Arial"/>
              <a:buNone/>
              <a:defRPr sz="1700" b="0" i="0" u="none" strike="noStrike" cap="none">
                <a:solidFill>
                  <a:schemeClr val="dk1"/>
                </a:solidFill>
                <a:latin typeface="Gill Sans"/>
                <a:ea typeface="Gill Sans"/>
                <a:cs typeface="Gill Sans"/>
                <a:sym typeface="Gill Sans"/>
              </a:defRPr>
            </a:lvl6pPr>
            <a:lvl7pPr marR="0" lvl="6" algn="l" rtl="0">
              <a:lnSpc>
                <a:spcPct val="90000"/>
              </a:lnSpc>
              <a:spcBef>
                <a:spcPts val="400"/>
              </a:spcBef>
              <a:spcAft>
                <a:spcPts val="0"/>
              </a:spcAft>
              <a:buClr>
                <a:schemeClr val="dk1"/>
              </a:buClr>
              <a:buSzPts val="1700"/>
              <a:buFont typeface="Arial"/>
              <a:buNone/>
              <a:defRPr sz="1700" b="0" i="0" u="none" strike="noStrike" cap="none">
                <a:solidFill>
                  <a:schemeClr val="dk1"/>
                </a:solidFill>
                <a:latin typeface="Gill Sans"/>
                <a:ea typeface="Gill Sans"/>
                <a:cs typeface="Gill Sans"/>
                <a:sym typeface="Gill Sans"/>
              </a:defRPr>
            </a:lvl7pPr>
            <a:lvl8pPr marR="0" lvl="7" algn="l" rtl="0">
              <a:lnSpc>
                <a:spcPct val="90000"/>
              </a:lnSpc>
              <a:spcBef>
                <a:spcPts val="400"/>
              </a:spcBef>
              <a:spcAft>
                <a:spcPts val="0"/>
              </a:spcAft>
              <a:buClr>
                <a:schemeClr val="dk1"/>
              </a:buClr>
              <a:buSzPts val="1700"/>
              <a:buFont typeface="Arial"/>
              <a:buNone/>
              <a:defRPr sz="1700" b="0" i="0" u="none" strike="noStrike" cap="none">
                <a:solidFill>
                  <a:schemeClr val="dk1"/>
                </a:solidFill>
                <a:latin typeface="Gill Sans"/>
                <a:ea typeface="Gill Sans"/>
                <a:cs typeface="Gill Sans"/>
                <a:sym typeface="Gill Sans"/>
              </a:defRPr>
            </a:lvl8pPr>
            <a:lvl9pPr marR="0" lvl="8" algn="l" rtl="0">
              <a:lnSpc>
                <a:spcPct val="90000"/>
              </a:lnSpc>
              <a:spcBef>
                <a:spcPts val="400"/>
              </a:spcBef>
              <a:spcAft>
                <a:spcPts val="0"/>
              </a:spcAft>
              <a:buClr>
                <a:schemeClr val="dk1"/>
              </a:buClr>
              <a:buSzPts val="1700"/>
              <a:buFont typeface="Arial"/>
              <a:buNone/>
              <a:defRPr sz="1700" b="0" i="0" u="none" strike="noStrike" cap="none">
                <a:solidFill>
                  <a:schemeClr val="dk1"/>
                </a:solidFill>
                <a:latin typeface="Gill Sans"/>
                <a:ea typeface="Gill Sans"/>
                <a:cs typeface="Gill Sans"/>
                <a:sym typeface="Gill Sans"/>
              </a:defRPr>
            </a:lvl9pPr>
          </a:lstStyle>
          <a:p>
            <a:endParaRPr dirty="0"/>
          </a:p>
        </p:txBody>
      </p:sp>
      <p:sp>
        <p:nvSpPr>
          <p:cNvPr id="170" name="Google Shape;170;p32"/>
          <p:cNvSpPr txBox="1">
            <a:spLocks noGrp="1"/>
          </p:cNvSpPr>
          <p:nvPr>
            <p:ph type="body" idx="1"/>
          </p:nvPr>
        </p:nvSpPr>
        <p:spPr>
          <a:xfrm>
            <a:off x="629841" y="1543050"/>
            <a:ext cx="2949300" cy="28587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300"/>
              <a:buNone/>
              <a:defRPr sz="1300">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200"/>
              <a:buNone/>
              <a:defRPr sz="1200"/>
            </a:lvl2pPr>
            <a:lvl3pPr marL="1371600" lvl="2" indent="-228600" algn="l" rtl="0">
              <a:lnSpc>
                <a:spcPct val="90000"/>
              </a:lnSpc>
              <a:spcBef>
                <a:spcPts val="400"/>
              </a:spcBef>
              <a:spcAft>
                <a:spcPts val="0"/>
              </a:spcAft>
              <a:buClr>
                <a:schemeClr val="dk1"/>
              </a:buClr>
              <a:buSzPts val="1000"/>
              <a:buNone/>
              <a:defRPr sz="10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dirty="0"/>
          </a:p>
        </p:txBody>
      </p:sp>
      <p:sp>
        <p:nvSpPr>
          <p:cNvPr id="171" name="Google Shape;171;p32"/>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72" name="Google Shape;172;p32"/>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73" name="Google Shape;173;p32"/>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76" name="Google Shape;176;p33"/>
          <p:cNvSpPr txBox="1">
            <a:spLocks noGrp="1"/>
          </p:cNvSpPr>
          <p:nvPr>
            <p:ph type="body" idx="1"/>
          </p:nvPr>
        </p:nvSpPr>
        <p:spPr>
          <a:xfrm rot="5400000">
            <a:off x="2940300" y="-942431"/>
            <a:ext cx="3263400" cy="78867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500"/>
              <a:buNone/>
              <a:defRPr>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77" name="Google Shape;177;p33"/>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78" name="Google Shape;178;p33"/>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79" name="Google Shape;179;p33"/>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0"/>
        <p:cNvGrpSpPr/>
        <p:nvPr/>
      </p:nvGrpSpPr>
      <p:grpSpPr>
        <a:xfrm>
          <a:off x="0" y="0"/>
          <a:ext cx="0" cy="0"/>
          <a:chOff x="0" y="0"/>
          <a:chExt cx="0" cy="0"/>
        </a:xfrm>
      </p:grpSpPr>
      <p:sp>
        <p:nvSpPr>
          <p:cNvPr id="181" name="Google Shape;181;p34"/>
          <p:cNvSpPr txBox="1">
            <a:spLocks noGrp="1"/>
          </p:cNvSpPr>
          <p:nvPr>
            <p:ph type="title"/>
          </p:nvPr>
        </p:nvSpPr>
        <p:spPr>
          <a:xfrm rot="5400000">
            <a:off x="5350050" y="1467544"/>
            <a:ext cx="4359000" cy="19716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82" name="Google Shape;182;p34"/>
          <p:cNvSpPr txBox="1">
            <a:spLocks noGrp="1"/>
          </p:cNvSpPr>
          <p:nvPr>
            <p:ph type="body" idx="1"/>
          </p:nvPr>
        </p:nvSpPr>
        <p:spPr>
          <a:xfrm rot="5400000">
            <a:off x="1349626" y="-446906"/>
            <a:ext cx="4359000" cy="58005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1500"/>
              <a:buNone/>
              <a:defRPr>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sp>
        <p:nvSpPr>
          <p:cNvPr id="183" name="Google Shape;183;p34"/>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84" name="Google Shape;184;p34"/>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p>
        </p:txBody>
      </p:sp>
      <p:sp>
        <p:nvSpPr>
          <p:cNvPr id="185" name="Google Shape;185;p34"/>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B3B35"/>
        </a:solidFill>
        <a:effectLst/>
      </p:bgPr>
    </p:bg>
    <p:spTree>
      <p:nvGrpSpPr>
        <p:cNvPr id="1" name="Shape 189"/>
        <p:cNvGrpSpPr/>
        <p:nvPr/>
      </p:nvGrpSpPr>
      <p:grpSpPr>
        <a:xfrm>
          <a:off x="0" y="0"/>
          <a:ext cx="0" cy="0"/>
          <a:chOff x="0" y="0"/>
          <a:chExt cx="0" cy="0"/>
        </a:xfrm>
      </p:grpSpPr>
      <p:sp>
        <p:nvSpPr>
          <p:cNvPr id="191" name="Google Shape;191;p36"/>
          <p:cNvSpPr txBox="1">
            <a:spLocks noGrp="1"/>
          </p:cNvSpPr>
          <p:nvPr>
            <p:ph type="ctrTitle"/>
          </p:nvPr>
        </p:nvSpPr>
        <p:spPr>
          <a:xfrm>
            <a:off x="1143000" y="1135855"/>
            <a:ext cx="6858000" cy="1702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E9F1DB"/>
              </a:buClr>
              <a:buSzPts val="4500"/>
              <a:buFont typeface="Gill Sans"/>
              <a:buNone/>
              <a:defRPr sz="4500" b="1">
                <a:solidFill>
                  <a:srgbClr val="E9F1DB"/>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92" name="Google Shape;192;p36"/>
          <p:cNvSpPr txBox="1">
            <a:spLocks noGrp="1"/>
          </p:cNvSpPr>
          <p:nvPr>
            <p:ph type="subTitle" idx="1"/>
          </p:nvPr>
        </p:nvSpPr>
        <p:spPr>
          <a:xfrm>
            <a:off x="1143000" y="2895600"/>
            <a:ext cx="6858000" cy="1047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2700"/>
              <a:buNone/>
              <a:defRPr sz="2700" b="0">
                <a:solidFill>
                  <a:schemeClr val="lt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193" name="Google Shape;193;p36" descr="A close up of a logo&#10;&#10;Description automatically generated"/>
          <p:cNvPicPr preferRelativeResize="0"/>
          <p:nvPr/>
        </p:nvPicPr>
        <p:blipFill rotWithShape="1">
          <a:blip r:embed="rId2">
            <a:alphaModFix/>
          </a:blip>
          <a:srcRect/>
          <a:stretch/>
        </p:blipFill>
        <p:spPr>
          <a:xfrm>
            <a:off x="1888401" y="4000565"/>
            <a:ext cx="2908300" cy="1201254"/>
          </a:xfrm>
          <a:prstGeom prst="rect">
            <a:avLst/>
          </a:prstGeom>
          <a:noFill/>
          <a:ln>
            <a:noFill/>
          </a:ln>
        </p:spPr>
      </p:pic>
      <p:pic>
        <p:nvPicPr>
          <p:cNvPr id="194" name="Google Shape;194;p36" descr="A close up of a logo&#10;&#10;Description automatically generated"/>
          <p:cNvPicPr preferRelativeResize="0"/>
          <p:nvPr/>
        </p:nvPicPr>
        <p:blipFill rotWithShape="1">
          <a:blip r:embed="rId3">
            <a:alphaModFix/>
          </a:blip>
          <a:srcRect/>
          <a:stretch/>
        </p:blipFill>
        <p:spPr>
          <a:xfrm>
            <a:off x="4355912" y="4007645"/>
            <a:ext cx="2658388" cy="119417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1B3B35"/>
        </a:solidFill>
        <a:effectLst/>
      </p:bgPr>
    </p:bg>
    <p:spTree>
      <p:nvGrpSpPr>
        <p:cNvPr id="1" name="Shape 195"/>
        <p:cNvGrpSpPr/>
        <p:nvPr/>
      </p:nvGrpSpPr>
      <p:grpSpPr>
        <a:xfrm>
          <a:off x="0" y="0"/>
          <a:ext cx="0" cy="0"/>
          <a:chOff x="0" y="0"/>
          <a:chExt cx="0" cy="0"/>
        </a:xfrm>
      </p:grpSpPr>
      <p:sp>
        <p:nvSpPr>
          <p:cNvPr id="197" name="Google Shape;197;p37"/>
          <p:cNvSpPr txBox="1">
            <a:spLocks noGrp="1"/>
          </p:cNvSpPr>
          <p:nvPr>
            <p:ph type="ctrTitle"/>
          </p:nvPr>
        </p:nvSpPr>
        <p:spPr>
          <a:xfrm>
            <a:off x="1143000" y="1135855"/>
            <a:ext cx="6858000" cy="1702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E9F1DB"/>
              </a:buClr>
              <a:buSzPts val="4500"/>
              <a:buFont typeface="Gill Sans"/>
              <a:buNone/>
              <a:defRPr sz="4500" b="1">
                <a:solidFill>
                  <a:srgbClr val="E9F1DB"/>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98" name="Google Shape;198;p37"/>
          <p:cNvSpPr txBox="1">
            <a:spLocks noGrp="1"/>
          </p:cNvSpPr>
          <p:nvPr>
            <p:ph type="subTitle" idx="1"/>
          </p:nvPr>
        </p:nvSpPr>
        <p:spPr>
          <a:xfrm>
            <a:off x="1143000" y="2895600"/>
            <a:ext cx="6858000" cy="1047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2700"/>
              <a:buNone/>
              <a:defRPr sz="2700" b="0">
                <a:solidFill>
                  <a:schemeClr val="lt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199"/>
        <p:cNvGrpSpPr/>
        <p:nvPr/>
      </p:nvGrpSpPr>
      <p:grpSpPr>
        <a:xfrm>
          <a:off x="0" y="0"/>
          <a:ext cx="0" cy="0"/>
          <a:chOff x="0" y="0"/>
          <a:chExt cx="0" cy="0"/>
        </a:xfrm>
      </p:grpSpPr>
      <p:sp>
        <p:nvSpPr>
          <p:cNvPr id="201" name="Google Shape;201;p38"/>
          <p:cNvSpPr txBox="1">
            <a:spLocks noGrp="1"/>
          </p:cNvSpPr>
          <p:nvPr>
            <p:ph type="ctrTitle"/>
          </p:nvPr>
        </p:nvSpPr>
        <p:spPr>
          <a:xfrm>
            <a:off x="1143000" y="1135855"/>
            <a:ext cx="6858000" cy="1702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4500"/>
              <a:buFont typeface="Gill Sans"/>
              <a:buNone/>
              <a:defRPr sz="4500" b="1">
                <a:solidFill>
                  <a:schemeClr val="dk2"/>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02" name="Google Shape;202;p38"/>
          <p:cNvSpPr txBox="1">
            <a:spLocks noGrp="1"/>
          </p:cNvSpPr>
          <p:nvPr>
            <p:ph type="subTitle" idx="1"/>
          </p:nvPr>
        </p:nvSpPr>
        <p:spPr>
          <a:xfrm>
            <a:off x="1143000" y="2895600"/>
            <a:ext cx="6858000" cy="1047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2700"/>
              <a:buNone/>
              <a:defRPr sz="2700" b="0">
                <a:solidFill>
                  <a:schemeClr val="dk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203" name="Google Shape;203;p38" descr="A close up of a sign&#10;&#10;Description automatically generated"/>
          <p:cNvPicPr preferRelativeResize="0"/>
          <p:nvPr/>
        </p:nvPicPr>
        <p:blipFill rotWithShape="1">
          <a:blip r:embed="rId2">
            <a:alphaModFix/>
          </a:blip>
          <a:srcRect/>
          <a:stretch/>
        </p:blipFill>
        <p:spPr>
          <a:xfrm>
            <a:off x="1748702" y="3972727"/>
            <a:ext cx="2975700" cy="1229092"/>
          </a:xfrm>
          <a:prstGeom prst="rect">
            <a:avLst/>
          </a:prstGeom>
          <a:noFill/>
          <a:ln>
            <a:noFill/>
          </a:ln>
        </p:spPr>
      </p:pic>
      <p:pic>
        <p:nvPicPr>
          <p:cNvPr id="204" name="Google Shape;204;p38" descr="A close up of a logo&#10;&#10;Description automatically generated"/>
          <p:cNvPicPr preferRelativeResize="0"/>
          <p:nvPr/>
        </p:nvPicPr>
        <p:blipFill rotWithShape="1">
          <a:blip r:embed="rId3">
            <a:alphaModFix/>
          </a:blip>
          <a:srcRect/>
          <a:stretch/>
        </p:blipFill>
        <p:spPr>
          <a:xfrm>
            <a:off x="4214813" y="4020333"/>
            <a:ext cx="2524165" cy="113387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lt1"/>
        </a:solidFill>
        <a:effectLst/>
      </p:bgPr>
    </p:bg>
    <p:spTree>
      <p:nvGrpSpPr>
        <p:cNvPr id="1" name="Shape 205"/>
        <p:cNvGrpSpPr/>
        <p:nvPr/>
      </p:nvGrpSpPr>
      <p:grpSpPr>
        <a:xfrm>
          <a:off x="0" y="0"/>
          <a:ext cx="0" cy="0"/>
          <a:chOff x="0" y="0"/>
          <a:chExt cx="0" cy="0"/>
        </a:xfrm>
      </p:grpSpPr>
      <p:sp>
        <p:nvSpPr>
          <p:cNvPr id="207" name="Google Shape;207;p39"/>
          <p:cNvSpPr txBox="1">
            <a:spLocks noGrp="1"/>
          </p:cNvSpPr>
          <p:nvPr>
            <p:ph type="ctrTitle"/>
          </p:nvPr>
        </p:nvSpPr>
        <p:spPr>
          <a:xfrm>
            <a:off x="1143000" y="1135855"/>
            <a:ext cx="6858000" cy="1702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4500"/>
              <a:buFont typeface="Gill Sans"/>
              <a:buNone/>
              <a:defRPr sz="4500" b="1">
                <a:solidFill>
                  <a:schemeClr val="dk2"/>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08" name="Google Shape;208;p39"/>
          <p:cNvSpPr txBox="1">
            <a:spLocks noGrp="1"/>
          </p:cNvSpPr>
          <p:nvPr>
            <p:ph type="subTitle" idx="1"/>
          </p:nvPr>
        </p:nvSpPr>
        <p:spPr>
          <a:xfrm>
            <a:off x="1143000" y="2895600"/>
            <a:ext cx="6858000" cy="1047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2700"/>
              <a:buNone/>
              <a:defRPr sz="2700" b="0">
                <a:solidFill>
                  <a:schemeClr val="dk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9"/>
        <p:cNvGrpSpPr/>
        <p:nvPr/>
      </p:nvGrpSpPr>
      <p:grpSpPr>
        <a:xfrm>
          <a:off x="0" y="0"/>
          <a:ext cx="0" cy="0"/>
          <a:chOff x="0" y="0"/>
          <a:chExt cx="0" cy="0"/>
        </a:xfrm>
      </p:grpSpPr>
      <p:sp>
        <p:nvSpPr>
          <p:cNvPr id="210" name="Google Shape;210;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3600"/>
              <a:buFont typeface="Gill Sans"/>
              <a:buNone/>
              <a:defRPr b="1">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11" name="Google Shape;211;p4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700"/>
              <a:buNone/>
              <a:defRPr b="1">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pic>
        <p:nvPicPr>
          <p:cNvPr id="213" name="Google Shape;213;p40" descr="A close up of a logo&#10;&#10;Description automatically generated"/>
          <p:cNvPicPr preferRelativeResize="0"/>
          <p:nvPr/>
        </p:nvPicPr>
        <p:blipFill rotWithShape="1">
          <a:blip r:embed="rId2">
            <a:alphaModFix/>
          </a:blip>
          <a:srcRect/>
          <a:stretch/>
        </p:blipFill>
        <p:spPr>
          <a:xfrm>
            <a:off x="1374725" y="4553109"/>
            <a:ext cx="1499112" cy="673416"/>
          </a:xfrm>
          <a:prstGeom prst="rect">
            <a:avLst/>
          </a:prstGeom>
          <a:noFill/>
          <a:ln>
            <a:noFill/>
          </a:ln>
        </p:spPr>
      </p:pic>
      <p:pic>
        <p:nvPicPr>
          <p:cNvPr id="214" name="Google Shape;214;p40" descr="A close up of a sign&#10;&#10;Description automatically generated"/>
          <p:cNvPicPr preferRelativeResize="0"/>
          <p:nvPr/>
        </p:nvPicPr>
        <p:blipFill rotWithShape="1">
          <a:blip r:embed="rId3">
            <a:alphaModFix/>
          </a:blip>
          <a:srcRect/>
          <a:stretch/>
        </p:blipFill>
        <p:spPr>
          <a:xfrm>
            <a:off x="0" y="4549379"/>
            <a:ext cx="1630373" cy="67341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5"/>
        <p:cNvGrpSpPr/>
        <p:nvPr/>
      </p:nvGrpSpPr>
      <p:grpSpPr>
        <a:xfrm>
          <a:off x="0" y="0"/>
          <a:ext cx="0" cy="0"/>
          <a:chOff x="0" y="0"/>
          <a:chExt cx="0" cy="0"/>
        </a:xfrm>
      </p:grpSpPr>
      <p:sp>
        <p:nvSpPr>
          <p:cNvPr id="216" name="Google Shape;216;p4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3600"/>
              <a:buFont typeface="Gill Sans"/>
              <a:buNone/>
              <a:defRPr b="1">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17" name="Google Shape;217;p4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700"/>
              <a:buNone/>
              <a:defRPr b="1">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1B3B35"/>
        </a:solidFill>
        <a:effectLst/>
      </p:bgPr>
    </p:bg>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E9F1DB"/>
              </a:buClr>
              <a:buSzPts val="3600"/>
              <a:buFont typeface="Gill Sans"/>
              <a:buNone/>
              <a:defRPr b="1">
                <a:solidFill>
                  <a:srgbClr val="E9F1DB"/>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21" name="Google Shape;221;p4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b="1">
                <a:solidFill>
                  <a:schemeClr val="lt1"/>
                </a:solidFill>
                <a:latin typeface="Arial" panose="020B0604020202020204" pitchFamily="34" charset="0"/>
                <a:cs typeface="Arial" panose="020B0604020202020204" pitchFamily="34" charset="0"/>
              </a:defRPr>
            </a:lvl1pPr>
            <a:lvl2pPr marL="914400" lvl="1" indent="-381000" algn="l" rtl="0">
              <a:lnSpc>
                <a:spcPct val="90000"/>
              </a:lnSpc>
              <a:spcBef>
                <a:spcPts val="400"/>
              </a:spcBef>
              <a:spcAft>
                <a:spcPts val="0"/>
              </a:spcAft>
              <a:buClr>
                <a:schemeClr val="lt1"/>
              </a:buClr>
              <a:buSzPts val="2400"/>
              <a:buChar char="•"/>
              <a:defRPr>
                <a:solidFill>
                  <a:schemeClr val="lt1"/>
                </a:solidFill>
              </a:defRPr>
            </a:lvl2pPr>
            <a:lvl3pPr marL="1371600" lvl="2" indent="-361950" algn="l" rtl="0">
              <a:lnSpc>
                <a:spcPct val="90000"/>
              </a:lnSpc>
              <a:spcBef>
                <a:spcPts val="400"/>
              </a:spcBef>
              <a:spcAft>
                <a:spcPts val="0"/>
              </a:spcAft>
              <a:buClr>
                <a:schemeClr val="lt1"/>
              </a:buClr>
              <a:buSzPts val="2100"/>
              <a:buChar char="•"/>
              <a:defRPr>
                <a:solidFill>
                  <a:schemeClr val="lt1"/>
                </a:solidFill>
              </a:defRPr>
            </a:lvl3pPr>
            <a:lvl4pPr marL="1828800" lvl="3" indent="-342900" algn="l" rtl="0">
              <a:lnSpc>
                <a:spcPct val="90000"/>
              </a:lnSpc>
              <a:spcBef>
                <a:spcPts val="400"/>
              </a:spcBef>
              <a:spcAft>
                <a:spcPts val="0"/>
              </a:spcAft>
              <a:buClr>
                <a:schemeClr val="lt1"/>
              </a:buClr>
              <a:buSzPts val="1800"/>
              <a:buChar char="•"/>
              <a:defRPr>
                <a:solidFill>
                  <a:schemeClr val="lt1"/>
                </a:solidFill>
              </a:defRPr>
            </a:lvl4pPr>
            <a:lvl5pPr marL="2286000" lvl="4" indent="-336550" algn="l" rtl="0">
              <a:lnSpc>
                <a:spcPct val="90000"/>
              </a:lnSpc>
              <a:spcBef>
                <a:spcPts val="400"/>
              </a:spcBef>
              <a:spcAft>
                <a:spcPts val="0"/>
              </a:spcAft>
              <a:buClr>
                <a:schemeClr val="lt1"/>
              </a:buClr>
              <a:buSzPts val="1700"/>
              <a:buChar char="•"/>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pic>
        <p:nvPicPr>
          <p:cNvPr id="223" name="Google Shape;223;p42" descr="A close up of a logo&#10;&#10;Description automatically generated"/>
          <p:cNvPicPr preferRelativeResize="0"/>
          <p:nvPr/>
        </p:nvPicPr>
        <p:blipFill rotWithShape="1">
          <a:blip r:embed="rId2">
            <a:alphaModFix/>
          </a:blip>
          <a:srcRect/>
          <a:stretch/>
        </p:blipFill>
        <p:spPr>
          <a:xfrm>
            <a:off x="0" y="4486724"/>
            <a:ext cx="1854200" cy="765865"/>
          </a:xfrm>
          <a:prstGeom prst="rect">
            <a:avLst/>
          </a:prstGeom>
          <a:noFill/>
          <a:ln>
            <a:noFill/>
          </a:ln>
        </p:spPr>
      </p:pic>
      <p:pic>
        <p:nvPicPr>
          <p:cNvPr id="224" name="Google Shape;224;p42" descr="A close up of a logo&#10;&#10;Description automatically generated"/>
          <p:cNvPicPr preferRelativeResize="0"/>
          <p:nvPr/>
        </p:nvPicPr>
        <p:blipFill rotWithShape="1">
          <a:blip r:embed="rId3">
            <a:alphaModFix/>
          </a:blip>
          <a:srcRect/>
          <a:stretch/>
        </p:blipFill>
        <p:spPr>
          <a:xfrm>
            <a:off x="1589356" y="4510660"/>
            <a:ext cx="1598344" cy="71799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628650" y="537766"/>
            <a:ext cx="7886700" cy="21396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rgbClr val="225046"/>
              </a:buClr>
              <a:buSzPts val="5000"/>
              <a:buFont typeface="Gill Sans"/>
              <a:buNone/>
              <a:defRPr sz="5000">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75" name="Google Shape;75;p15"/>
          <p:cNvSpPr txBox="1">
            <a:spLocks noGrp="1"/>
          </p:cNvSpPr>
          <p:nvPr>
            <p:ph type="body" idx="1"/>
          </p:nvPr>
        </p:nvSpPr>
        <p:spPr>
          <a:xfrm>
            <a:off x="628650" y="2677319"/>
            <a:ext cx="7886700" cy="11250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2000"/>
              <a:buNone/>
              <a:defRPr sz="2000">
                <a:solidFill>
                  <a:schemeClr val="dk1"/>
                </a:solidFill>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rgbClr val="888888"/>
              </a:buClr>
              <a:buSzPts val="1700"/>
              <a:buNone/>
              <a:defRPr sz="1700">
                <a:solidFill>
                  <a:srgbClr val="888888"/>
                </a:solidFill>
              </a:defRPr>
            </a:lvl2pPr>
            <a:lvl3pPr marL="1371600" lvl="2" indent="-228600" algn="l" rtl="0">
              <a:lnSpc>
                <a:spcPct val="90000"/>
              </a:lnSpc>
              <a:spcBef>
                <a:spcPts val="400"/>
              </a:spcBef>
              <a:spcAft>
                <a:spcPts val="0"/>
              </a:spcAft>
              <a:buClr>
                <a:srgbClr val="888888"/>
              </a:buClr>
              <a:buSzPts val="1500"/>
              <a:buNone/>
              <a:defRPr sz="1500">
                <a:solidFill>
                  <a:srgbClr val="888888"/>
                </a:solidFill>
              </a:defRPr>
            </a:lvl3pPr>
            <a:lvl4pPr marL="1828800" lvl="3" indent="-228600" algn="l" rtl="0">
              <a:lnSpc>
                <a:spcPct val="90000"/>
              </a:lnSpc>
              <a:spcBef>
                <a:spcPts val="400"/>
              </a:spcBef>
              <a:spcAft>
                <a:spcPts val="0"/>
              </a:spcAft>
              <a:buClr>
                <a:srgbClr val="888888"/>
              </a:buClr>
              <a:buSzPts val="1300"/>
              <a:buNone/>
              <a:defRPr sz="1300">
                <a:solidFill>
                  <a:srgbClr val="888888"/>
                </a:solidFill>
              </a:defRPr>
            </a:lvl4pPr>
            <a:lvl5pPr marL="2286000" lvl="4" indent="-228600" algn="l" rtl="0">
              <a:lnSpc>
                <a:spcPct val="90000"/>
              </a:lnSpc>
              <a:spcBef>
                <a:spcPts val="400"/>
              </a:spcBef>
              <a:spcAft>
                <a:spcPts val="0"/>
              </a:spcAft>
              <a:buClr>
                <a:srgbClr val="888888"/>
              </a:buClr>
              <a:buSzPts val="1300"/>
              <a:buNone/>
              <a:defRPr sz="1300">
                <a:solidFill>
                  <a:srgbClr val="888888"/>
                </a:solidFill>
              </a:defRPr>
            </a:lvl5pPr>
            <a:lvl6pPr marL="2743200" lvl="5" indent="-228600" algn="l" rtl="0">
              <a:lnSpc>
                <a:spcPct val="90000"/>
              </a:lnSpc>
              <a:spcBef>
                <a:spcPts val="400"/>
              </a:spcBef>
              <a:spcAft>
                <a:spcPts val="0"/>
              </a:spcAft>
              <a:buClr>
                <a:srgbClr val="888888"/>
              </a:buClr>
              <a:buSzPts val="1300"/>
              <a:buNone/>
              <a:defRPr sz="1300">
                <a:solidFill>
                  <a:srgbClr val="888888"/>
                </a:solidFill>
              </a:defRPr>
            </a:lvl6pPr>
            <a:lvl7pPr marL="3200400" lvl="6" indent="-228600" algn="l" rtl="0">
              <a:lnSpc>
                <a:spcPct val="90000"/>
              </a:lnSpc>
              <a:spcBef>
                <a:spcPts val="400"/>
              </a:spcBef>
              <a:spcAft>
                <a:spcPts val="0"/>
              </a:spcAft>
              <a:buClr>
                <a:srgbClr val="888888"/>
              </a:buClr>
              <a:buSzPts val="1300"/>
              <a:buNone/>
              <a:defRPr sz="1300">
                <a:solidFill>
                  <a:srgbClr val="888888"/>
                </a:solidFill>
              </a:defRPr>
            </a:lvl7pPr>
            <a:lvl8pPr marL="3657600" lvl="7" indent="-228600" algn="l" rtl="0">
              <a:lnSpc>
                <a:spcPct val="90000"/>
              </a:lnSpc>
              <a:spcBef>
                <a:spcPts val="400"/>
              </a:spcBef>
              <a:spcAft>
                <a:spcPts val="0"/>
              </a:spcAft>
              <a:buClr>
                <a:srgbClr val="888888"/>
              </a:buClr>
              <a:buSzPts val="1300"/>
              <a:buNone/>
              <a:defRPr sz="1300">
                <a:solidFill>
                  <a:srgbClr val="888888"/>
                </a:solidFill>
              </a:defRPr>
            </a:lvl8pPr>
            <a:lvl9pPr marL="4114800" lvl="8" indent="-228600" algn="l" rtl="0">
              <a:lnSpc>
                <a:spcPct val="90000"/>
              </a:lnSpc>
              <a:spcBef>
                <a:spcPts val="400"/>
              </a:spcBef>
              <a:spcAft>
                <a:spcPts val="0"/>
              </a:spcAft>
              <a:buClr>
                <a:srgbClr val="888888"/>
              </a:buClr>
              <a:buSzPts val="1300"/>
              <a:buNone/>
              <a:defRPr sz="1300">
                <a:solidFill>
                  <a:srgbClr val="888888"/>
                </a:solidFill>
              </a:defRPr>
            </a:lvl9pPr>
          </a:lstStyle>
          <a:p>
            <a:endParaRPr dirty="0"/>
          </a:p>
        </p:txBody>
      </p:sp>
      <p:pic>
        <p:nvPicPr>
          <p:cNvPr id="76" name="Google Shape;76;p15"/>
          <p:cNvPicPr preferRelativeResize="0"/>
          <p:nvPr/>
        </p:nvPicPr>
        <p:blipFill rotWithShape="1">
          <a:blip r:embed="rId2">
            <a:alphaModFix/>
          </a:blip>
          <a:srcRect/>
          <a:stretch/>
        </p:blipFill>
        <p:spPr>
          <a:xfrm>
            <a:off x="0" y="4061398"/>
            <a:ext cx="6656294" cy="810786"/>
          </a:xfrm>
          <a:prstGeom prst="rect">
            <a:avLst/>
          </a:prstGeom>
          <a:noFill/>
          <a:ln>
            <a:noFill/>
          </a:ln>
        </p:spPr>
      </p:pic>
      <p:sp>
        <p:nvSpPr>
          <p:cNvPr id="77" name="Google Shape;77;p15"/>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1B3B35"/>
        </a:solidFill>
        <a:effectLst/>
      </p:bgPr>
    </p:bg>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E9F1DB"/>
              </a:buClr>
              <a:buSzPts val="3600"/>
              <a:buFont typeface="Gill Sans"/>
              <a:buNone/>
              <a:defRPr b="1">
                <a:solidFill>
                  <a:srgbClr val="E9F1DB"/>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27" name="Google Shape;227;p4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b="1">
                <a:solidFill>
                  <a:schemeClr val="lt1"/>
                </a:solidFill>
                <a:latin typeface="Arial" panose="020B0604020202020204" pitchFamily="34" charset="0"/>
                <a:cs typeface="Arial" panose="020B0604020202020204" pitchFamily="34" charset="0"/>
              </a:defRPr>
            </a:lvl1pPr>
            <a:lvl2pPr marL="914400" lvl="1" indent="-381000" algn="l" rtl="0">
              <a:lnSpc>
                <a:spcPct val="90000"/>
              </a:lnSpc>
              <a:spcBef>
                <a:spcPts val="400"/>
              </a:spcBef>
              <a:spcAft>
                <a:spcPts val="0"/>
              </a:spcAft>
              <a:buClr>
                <a:schemeClr val="lt1"/>
              </a:buClr>
              <a:buSzPts val="2400"/>
              <a:buChar char="•"/>
              <a:defRPr>
                <a:solidFill>
                  <a:schemeClr val="lt1"/>
                </a:solidFill>
              </a:defRPr>
            </a:lvl2pPr>
            <a:lvl3pPr marL="1371600" lvl="2" indent="-361950" algn="l" rtl="0">
              <a:lnSpc>
                <a:spcPct val="90000"/>
              </a:lnSpc>
              <a:spcBef>
                <a:spcPts val="400"/>
              </a:spcBef>
              <a:spcAft>
                <a:spcPts val="0"/>
              </a:spcAft>
              <a:buClr>
                <a:schemeClr val="lt1"/>
              </a:buClr>
              <a:buSzPts val="2100"/>
              <a:buChar char="•"/>
              <a:defRPr>
                <a:solidFill>
                  <a:schemeClr val="lt1"/>
                </a:solidFill>
              </a:defRPr>
            </a:lvl3pPr>
            <a:lvl4pPr marL="1828800" lvl="3" indent="-342900" algn="l" rtl="0">
              <a:lnSpc>
                <a:spcPct val="90000"/>
              </a:lnSpc>
              <a:spcBef>
                <a:spcPts val="400"/>
              </a:spcBef>
              <a:spcAft>
                <a:spcPts val="0"/>
              </a:spcAft>
              <a:buClr>
                <a:schemeClr val="lt1"/>
              </a:buClr>
              <a:buSzPts val="1800"/>
              <a:buChar char="•"/>
              <a:defRPr>
                <a:solidFill>
                  <a:schemeClr val="lt1"/>
                </a:solidFill>
              </a:defRPr>
            </a:lvl4pPr>
            <a:lvl5pPr marL="2286000" lvl="4" indent="-336550" algn="l" rtl="0">
              <a:lnSpc>
                <a:spcPct val="90000"/>
              </a:lnSpc>
              <a:spcBef>
                <a:spcPts val="400"/>
              </a:spcBef>
              <a:spcAft>
                <a:spcPts val="0"/>
              </a:spcAft>
              <a:buClr>
                <a:schemeClr val="lt1"/>
              </a:buClr>
              <a:buSzPts val="1700"/>
              <a:buChar char="•"/>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9"/>
        <p:cNvGrpSpPr/>
        <p:nvPr/>
      </p:nvGrpSpPr>
      <p:grpSpPr>
        <a:xfrm>
          <a:off x="0" y="0"/>
          <a:ext cx="0" cy="0"/>
          <a:chOff x="0" y="0"/>
          <a:chExt cx="0" cy="0"/>
        </a:xfrm>
      </p:grpSpPr>
      <p:sp>
        <p:nvSpPr>
          <p:cNvPr id="230" name="Google Shape;230;p44"/>
          <p:cNvSpPr txBox="1">
            <a:spLocks noGrp="1"/>
          </p:cNvSpPr>
          <p:nvPr>
            <p:ph type="title"/>
          </p:nvPr>
        </p:nvSpPr>
        <p:spPr>
          <a:xfrm>
            <a:off x="628650" y="537766"/>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225046"/>
              </a:buClr>
              <a:buSzPts val="4500"/>
              <a:buFont typeface="Gill Sans"/>
              <a:buNone/>
              <a:defRPr sz="4500">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31" name="Google Shape;231;p44"/>
          <p:cNvSpPr txBox="1">
            <a:spLocks noGrp="1"/>
          </p:cNvSpPr>
          <p:nvPr>
            <p:ph type="body" idx="1"/>
          </p:nvPr>
        </p:nvSpPr>
        <p:spPr>
          <a:xfrm>
            <a:off x="628650" y="2677318"/>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solidFill>
                  <a:schemeClr val="dk1"/>
                </a:solidFill>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rgbClr val="1B3B35"/>
        </a:solidFill>
        <a:effectLst/>
      </p:bgPr>
    </p:bg>
    <p:spTree>
      <p:nvGrpSpPr>
        <p:cNvPr id="1" name="Shape 233"/>
        <p:cNvGrpSpPr/>
        <p:nvPr/>
      </p:nvGrpSpPr>
      <p:grpSpPr>
        <a:xfrm>
          <a:off x="0" y="0"/>
          <a:ext cx="0" cy="0"/>
          <a:chOff x="0" y="0"/>
          <a:chExt cx="0" cy="0"/>
        </a:xfrm>
      </p:grpSpPr>
      <p:sp>
        <p:nvSpPr>
          <p:cNvPr id="234" name="Google Shape;234;p45"/>
          <p:cNvSpPr txBox="1">
            <a:spLocks noGrp="1"/>
          </p:cNvSpPr>
          <p:nvPr>
            <p:ph type="title"/>
          </p:nvPr>
        </p:nvSpPr>
        <p:spPr>
          <a:xfrm>
            <a:off x="628650" y="537766"/>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E9F1DB"/>
              </a:buClr>
              <a:buSzPts val="4500"/>
              <a:buFont typeface="Gill Sans"/>
              <a:buNone/>
              <a:defRPr sz="4500">
                <a:solidFill>
                  <a:srgbClr val="E9F1DB"/>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35" name="Google Shape;235;p45"/>
          <p:cNvSpPr txBox="1">
            <a:spLocks noGrp="1"/>
          </p:cNvSpPr>
          <p:nvPr>
            <p:ph type="body" idx="1"/>
          </p:nvPr>
        </p:nvSpPr>
        <p:spPr>
          <a:xfrm>
            <a:off x="628650" y="2677318"/>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b="0">
                <a:solidFill>
                  <a:schemeClr val="lt1"/>
                </a:solidFill>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E9F1DB"/>
        </a:solidFill>
        <a:effectLst/>
      </p:bgPr>
    </p:bg>
    <p:spTree>
      <p:nvGrpSpPr>
        <p:cNvPr id="1" name="Shape 237"/>
        <p:cNvGrpSpPr/>
        <p:nvPr/>
      </p:nvGrpSpPr>
      <p:grpSpPr>
        <a:xfrm>
          <a:off x="0" y="0"/>
          <a:ext cx="0" cy="0"/>
          <a:chOff x="0" y="0"/>
          <a:chExt cx="0" cy="0"/>
        </a:xfrm>
      </p:grpSpPr>
      <p:pic>
        <p:nvPicPr>
          <p:cNvPr id="238" name="Google Shape;238;p46" descr="A close up of a sign&#10;&#10;Description automatically generated"/>
          <p:cNvPicPr preferRelativeResize="0"/>
          <p:nvPr/>
        </p:nvPicPr>
        <p:blipFill rotWithShape="1">
          <a:blip r:embed="rId2">
            <a:alphaModFix amt="35000"/>
          </a:blip>
          <a:srcRect/>
          <a:stretch/>
        </p:blipFill>
        <p:spPr>
          <a:xfrm>
            <a:off x="3700461" y="-1519239"/>
            <a:ext cx="6942139" cy="6942139"/>
          </a:xfrm>
          <a:prstGeom prst="rect">
            <a:avLst/>
          </a:prstGeom>
          <a:noFill/>
          <a:ln>
            <a:noFill/>
          </a:ln>
        </p:spPr>
      </p:pic>
      <p:pic>
        <p:nvPicPr>
          <p:cNvPr id="239" name="Google Shape;239;p46" descr="A close up of a sign&#10;&#10;Description automatically generated"/>
          <p:cNvPicPr preferRelativeResize="0"/>
          <p:nvPr/>
        </p:nvPicPr>
        <p:blipFill rotWithShape="1">
          <a:blip r:embed="rId3">
            <a:alphaModFix/>
          </a:blip>
          <a:srcRect/>
          <a:stretch/>
        </p:blipFill>
        <p:spPr>
          <a:xfrm>
            <a:off x="150812" y="3822700"/>
            <a:ext cx="988290" cy="12192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accent6"/>
        </a:solidFill>
        <a:effectLst/>
      </p:bgPr>
    </p:bg>
    <p:spTree>
      <p:nvGrpSpPr>
        <p:cNvPr id="1" name="Shape 240"/>
        <p:cNvGrpSpPr/>
        <p:nvPr/>
      </p:nvGrpSpPr>
      <p:grpSpPr>
        <a:xfrm>
          <a:off x="0" y="0"/>
          <a:ext cx="0" cy="0"/>
          <a:chOff x="0" y="0"/>
          <a:chExt cx="0" cy="0"/>
        </a:xfrm>
      </p:grpSpPr>
      <p:pic>
        <p:nvPicPr>
          <p:cNvPr id="241" name="Google Shape;241;p47" descr="A close up of a logo&#10;&#10;Description automatically generated"/>
          <p:cNvPicPr preferRelativeResize="0"/>
          <p:nvPr/>
        </p:nvPicPr>
        <p:blipFill rotWithShape="1">
          <a:blip r:embed="rId2">
            <a:alphaModFix amt="35000"/>
          </a:blip>
          <a:srcRect/>
          <a:stretch/>
        </p:blipFill>
        <p:spPr>
          <a:xfrm>
            <a:off x="-1155700" y="-1230248"/>
            <a:ext cx="6311900" cy="5763039"/>
          </a:xfrm>
          <a:prstGeom prst="rect">
            <a:avLst/>
          </a:prstGeom>
          <a:noFill/>
          <a:ln>
            <a:noFill/>
          </a:ln>
        </p:spPr>
      </p:pic>
      <p:pic>
        <p:nvPicPr>
          <p:cNvPr id="242" name="Google Shape;242;p47" descr="A picture containing drawing&#10;&#10;Description automatically generated"/>
          <p:cNvPicPr preferRelativeResize="0"/>
          <p:nvPr/>
        </p:nvPicPr>
        <p:blipFill rotWithShape="1">
          <a:blip r:embed="rId3">
            <a:alphaModFix/>
          </a:blip>
          <a:srcRect/>
          <a:stretch/>
        </p:blipFill>
        <p:spPr>
          <a:xfrm>
            <a:off x="7136659" y="3999946"/>
            <a:ext cx="1889866" cy="106569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43"/>
        <p:cNvGrpSpPr/>
        <p:nvPr/>
      </p:nvGrpSpPr>
      <p:grpSpPr>
        <a:xfrm>
          <a:off x="0" y="0"/>
          <a:ext cx="0" cy="0"/>
          <a:chOff x="0" y="0"/>
          <a:chExt cx="0" cy="0"/>
        </a:xfrm>
      </p:grpSpPr>
      <p:sp>
        <p:nvSpPr>
          <p:cNvPr id="244" name="Google Shape;244;p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45" name="Google Shape;245;p4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700"/>
              <a:buNone/>
              <a:defRPr b="1">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rgbClr val="1B3B35"/>
        </a:solidFill>
        <a:effectLst/>
      </p:bgPr>
    </p:bg>
    <p:spTree>
      <p:nvGrpSpPr>
        <p:cNvPr id="1" name="Shape 246"/>
        <p:cNvGrpSpPr/>
        <p:nvPr/>
      </p:nvGrpSpPr>
      <p:grpSpPr>
        <a:xfrm>
          <a:off x="0" y="0"/>
          <a:ext cx="0" cy="0"/>
          <a:chOff x="0" y="0"/>
          <a:chExt cx="0" cy="0"/>
        </a:xfrm>
      </p:grpSpPr>
      <p:sp>
        <p:nvSpPr>
          <p:cNvPr id="247" name="Google Shape;247;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E9F1DB"/>
              </a:buClr>
              <a:buSzPts val="3600"/>
              <a:buFont typeface="Gill Sans"/>
              <a:buNone/>
              <a:defRPr>
                <a:solidFill>
                  <a:srgbClr val="E9F1DB"/>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48" name="Google Shape;248;p4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2700"/>
              <a:buNone/>
              <a:defRPr b="1">
                <a:solidFill>
                  <a:schemeClr val="lt1"/>
                </a:solidFill>
                <a:latin typeface="Arial" panose="020B0604020202020204" pitchFamily="34" charset="0"/>
                <a:cs typeface="Arial" panose="020B0604020202020204" pitchFamily="34" charset="0"/>
              </a:defRPr>
            </a:lvl1pPr>
            <a:lvl2pPr marL="914400" lvl="1" indent="-381000" algn="l" rtl="0">
              <a:lnSpc>
                <a:spcPct val="90000"/>
              </a:lnSpc>
              <a:spcBef>
                <a:spcPts val="400"/>
              </a:spcBef>
              <a:spcAft>
                <a:spcPts val="0"/>
              </a:spcAft>
              <a:buClr>
                <a:schemeClr val="lt1"/>
              </a:buClr>
              <a:buSzPts val="2400"/>
              <a:buChar char="•"/>
              <a:defRPr>
                <a:solidFill>
                  <a:schemeClr val="lt1"/>
                </a:solidFill>
              </a:defRPr>
            </a:lvl2pPr>
            <a:lvl3pPr marL="1371600" lvl="2" indent="-361950" algn="l" rtl="0">
              <a:lnSpc>
                <a:spcPct val="90000"/>
              </a:lnSpc>
              <a:spcBef>
                <a:spcPts val="400"/>
              </a:spcBef>
              <a:spcAft>
                <a:spcPts val="0"/>
              </a:spcAft>
              <a:buClr>
                <a:schemeClr val="lt1"/>
              </a:buClr>
              <a:buSzPts val="2100"/>
              <a:buChar char="•"/>
              <a:defRPr>
                <a:solidFill>
                  <a:schemeClr val="lt1"/>
                </a:solidFill>
              </a:defRPr>
            </a:lvl3pPr>
            <a:lvl4pPr marL="1828800" lvl="3" indent="-342900" algn="l" rtl="0">
              <a:lnSpc>
                <a:spcPct val="90000"/>
              </a:lnSpc>
              <a:spcBef>
                <a:spcPts val="400"/>
              </a:spcBef>
              <a:spcAft>
                <a:spcPts val="0"/>
              </a:spcAft>
              <a:buClr>
                <a:schemeClr val="lt1"/>
              </a:buClr>
              <a:buSzPts val="1800"/>
              <a:buChar char="•"/>
              <a:defRPr>
                <a:solidFill>
                  <a:schemeClr val="lt1"/>
                </a:solidFill>
              </a:defRPr>
            </a:lvl4pPr>
            <a:lvl5pPr marL="2286000" lvl="4" indent="-336550" algn="l" rtl="0">
              <a:lnSpc>
                <a:spcPct val="90000"/>
              </a:lnSpc>
              <a:spcBef>
                <a:spcPts val="400"/>
              </a:spcBef>
              <a:spcAft>
                <a:spcPts val="0"/>
              </a:spcAft>
              <a:buClr>
                <a:schemeClr val="lt1"/>
              </a:buClr>
              <a:buSzPts val="1700"/>
              <a:buChar char="•"/>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9"/>
        <p:cNvGrpSpPr/>
        <p:nvPr/>
      </p:nvGrpSpPr>
      <p:grpSpPr>
        <a:xfrm>
          <a:off x="0" y="0"/>
          <a:ext cx="0" cy="0"/>
          <a:chOff x="0" y="0"/>
          <a:chExt cx="0" cy="0"/>
        </a:xfrm>
      </p:grpSpPr>
      <p:sp>
        <p:nvSpPr>
          <p:cNvPr id="250" name="Google Shape;250;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51" name="Google Shape;251;p5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252" name="Google Shape;252;p5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253" name="Google Shape;253;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54" name="Google Shape;254;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55" name="Google Shape;255;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b="0" i="0" u="none" strike="noStrike" cap="none">
                <a:solidFill>
                  <a:schemeClr val="dk1"/>
                </a:solidFill>
                <a:latin typeface="Gill Sans"/>
                <a:ea typeface="Gill Sans"/>
                <a:cs typeface="Gill Sans"/>
                <a:sym typeface="Gill Sans"/>
              </a:defRPr>
            </a:lvl2pPr>
            <a:lvl3pPr marL="0" marR="0" lvl="2" indent="0" algn="l" rtl="0">
              <a:spcBef>
                <a:spcPts val="0"/>
              </a:spcBef>
              <a:buNone/>
              <a:defRPr sz="1400" b="0" i="0" u="none" strike="noStrike" cap="none">
                <a:solidFill>
                  <a:schemeClr val="dk1"/>
                </a:solidFill>
                <a:latin typeface="Gill Sans"/>
                <a:ea typeface="Gill Sans"/>
                <a:cs typeface="Gill Sans"/>
                <a:sym typeface="Gill Sans"/>
              </a:defRPr>
            </a:lvl3pPr>
            <a:lvl4pPr marL="0" marR="0" lvl="3" indent="0" algn="l" rtl="0">
              <a:spcBef>
                <a:spcPts val="0"/>
              </a:spcBef>
              <a:buNone/>
              <a:defRPr sz="1400" b="0" i="0" u="none" strike="noStrike" cap="none">
                <a:solidFill>
                  <a:schemeClr val="dk1"/>
                </a:solidFill>
                <a:latin typeface="Gill Sans"/>
                <a:ea typeface="Gill Sans"/>
                <a:cs typeface="Gill Sans"/>
                <a:sym typeface="Gill Sans"/>
              </a:defRPr>
            </a:lvl4pPr>
            <a:lvl5pPr marL="0" marR="0" lvl="4" indent="0" algn="l" rtl="0">
              <a:spcBef>
                <a:spcPts val="0"/>
              </a:spcBef>
              <a:buNone/>
              <a:defRPr sz="1400" b="0" i="0" u="none" strike="noStrike" cap="none">
                <a:solidFill>
                  <a:schemeClr val="dk1"/>
                </a:solidFill>
                <a:latin typeface="Gill Sans"/>
                <a:ea typeface="Gill Sans"/>
                <a:cs typeface="Gill Sans"/>
                <a:sym typeface="Gill Sans"/>
              </a:defRPr>
            </a:lvl5pPr>
            <a:lvl6pPr marL="0" marR="0" lvl="5" indent="0" algn="l" rtl="0">
              <a:spcBef>
                <a:spcPts val="0"/>
              </a:spcBef>
              <a:buNone/>
              <a:defRPr sz="1400" b="0" i="0" u="none" strike="noStrike" cap="none">
                <a:solidFill>
                  <a:schemeClr val="dk1"/>
                </a:solidFill>
                <a:latin typeface="Gill Sans"/>
                <a:ea typeface="Gill Sans"/>
                <a:cs typeface="Gill Sans"/>
                <a:sym typeface="Gill Sans"/>
              </a:defRPr>
            </a:lvl6pPr>
            <a:lvl7pPr marL="0" marR="0" lvl="6" indent="0" algn="l" rtl="0">
              <a:spcBef>
                <a:spcPts val="0"/>
              </a:spcBef>
              <a:buNone/>
              <a:defRPr sz="1400" b="0" i="0" u="none" strike="noStrike" cap="none">
                <a:solidFill>
                  <a:schemeClr val="dk1"/>
                </a:solidFill>
                <a:latin typeface="Gill Sans"/>
                <a:ea typeface="Gill Sans"/>
                <a:cs typeface="Gill Sans"/>
                <a:sym typeface="Gill Sans"/>
              </a:defRPr>
            </a:lvl7pPr>
            <a:lvl8pPr marL="0" marR="0" lvl="7" indent="0" algn="l" rtl="0">
              <a:spcBef>
                <a:spcPts val="0"/>
              </a:spcBef>
              <a:buNone/>
              <a:defRPr sz="1400" b="0" i="0" u="none" strike="noStrike" cap="none">
                <a:solidFill>
                  <a:schemeClr val="dk1"/>
                </a:solidFill>
                <a:latin typeface="Gill Sans"/>
                <a:ea typeface="Gill Sans"/>
                <a:cs typeface="Gill Sans"/>
                <a:sym typeface="Gill Sans"/>
              </a:defRPr>
            </a:lvl8pPr>
            <a:lvl9pPr marL="0" marR="0" lvl="8" indent="0" algn="l" rtl="0">
              <a:spcBef>
                <a:spcPts val="0"/>
              </a:spcBef>
              <a:buNone/>
              <a:defRPr sz="14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6"/>
        <p:cNvGrpSpPr/>
        <p:nvPr/>
      </p:nvGrpSpPr>
      <p:grpSpPr>
        <a:xfrm>
          <a:off x="0" y="0"/>
          <a:ext cx="0" cy="0"/>
          <a:chOff x="0" y="0"/>
          <a:chExt cx="0" cy="0"/>
        </a:xfrm>
      </p:grpSpPr>
      <p:sp>
        <p:nvSpPr>
          <p:cNvPr id="257" name="Google Shape;257;p5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58" name="Google Shape;258;p5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dirty="0"/>
          </a:p>
        </p:txBody>
      </p:sp>
      <p:sp>
        <p:nvSpPr>
          <p:cNvPr id="259" name="Google Shape;259;p51"/>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260" name="Google Shape;260;p5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dirty="0"/>
          </a:p>
        </p:txBody>
      </p:sp>
      <p:sp>
        <p:nvSpPr>
          <p:cNvPr id="261" name="Google Shape;261;p51"/>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262" name="Google Shape;262;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63" name="Google Shape;263;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64" name="Google Shape;264;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67" name="Google Shape;267;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68" name="Google Shape;268;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69" name="Google Shape;269;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B3B35"/>
        </a:solidFill>
        <a:effectLst/>
      </p:bgPr>
    </p:bg>
    <p:spTree>
      <p:nvGrpSpPr>
        <p:cNvPr id="1" name="Shape 78"/>
        <p:cNvGrpSpPr/>
        <p:nvPr/>
      </p:nvGrpSpPr>
      <p:grpSpPr>
        <a:xfrm>
          <a:off x="0" y="0"/>
          <a:ext cx="0" cy="0"/>
          <a:chOff x="0" y="0"/>
          <a:chExt cx="0" cy="0"/>
        </a:xfrm>
      </p:grpSpPr>
      <p:pic>
        <p:nvPicPr>
          <p:cNvPr id="79" name="Google Shape;79;p16"/>
          <p:cNvPicPr preferRelativeResize="0"/>
          <p:nvPr/>
        </p:nvPicPr>
        <p:blipFill rotWithShape="1">
          <a:blip r:embed="rId2">
            <a:alphaModFix/>
          </a:blip>
          <a:srcRect/>
          <a:stretch/>
        </p:blipFill>
        <p:spPr>
          <a:xfrm>
            <a:off x="-33196" y="0"/>
            <a:ext cx="6680458" cy="826836"/>
          </a:xfrm>
          <a:prstGeom prst="rect">
            <a:avLst/>
          </a:prstGeom>
          <a:noFill/>
          <a:ln>
            <a:noFill/>
          </a:ln>
        </p:spPr>
      </p:pic>
      <p:sp>
        <p:nvSpPr>
          <p:cNvPr id="80" name="Google Shape;80;p16"/>
          <p:cNvSpPr txBox="1">
            <a:spLocks noGrp="1"/>
          </p:cNvSpPr>
          <p:nvPr>
            <p:ph type="ctrTitle"/>
          </p:nvPr>
        </p:nvSpPr>
        <p:spPr>
          <a:xfrm>
            <a:off x="1143000" y="1135855"/>
            <a:ext cx="6858000" cy="17025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rgbClr val="E9F1DB"/>
              </a:buClr>
              <a:buSzPts val="5000"/>
              <a:buFont typeface="Gill Sans"/>
              <a:buNone/>
              <a:defRPr sz="5000" b="1">
                <a:solidFill>
                  <a:srgbClr val="E9F1DB"/>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81" name="Google Shape;81;p16"/>
          <p:cNvSpPr txBox="1">
            <a:spLocks noGrp="1"/>
          </p:cNvSpPr>
          <p:nvPr>
            <p:ph type="subTitle" idx="1"/>
          </p:nvPr>
        </p:nvSpPr>
        <p:spPr>
          <a:xfrm>
            <a:off x="1143000" y="2895600"/>
            <a:ext cx="6858000" cy="1047900"/>
          </a:xfrm>
          <a:prstGeom prst="rect">
            <a:avLst/>
          </a:prstGeom>
          <a:noFill/>
          <a:ln>
            <a:noFill/>
          </a:ln>
        </p:spPr>
        <p:txBody>
          <a:bodyPr spcFirstLastPara="1" wrap="square" lIns="75575" tIns="37775" rIns="75575" bIns="37775" anchor="t" anchorCtr="0">
            <a:noAutofit/>
          </a:bodyPr>
          <a:lstStyle>
            <a:lvl1pPr lvl="0" algn="l" rtl="0">
              <a:lnSpc>
                <a:spcPct val="90000"/>
              </a:lnSpc>
              <a:spcBef>
                <a:spcPts val="800"/>
              </a:spcBef>
              <a:spcAft>
                <a:spcPts val="0"/>
              </a:spcAft>
              <a:buClr>
                <a:schemeClr val="lt1"/>
              </a:buClr>
              <a:buSzPts val="3000"/>
              <a:buNone/>
              <a:defRPr sz="3000" b="0">
                <a:solidFill>
                  <a:schemeClr val="lt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700"/>
              <a:buNone/>
              <a:defRPr sz="1700"/>
            </a:lvl2pPr>
            <a:lvl3pPr lvl="2" algn="ctr" rtl="0">
              <a:lnSpc>
                <a:spcPct val="90000"/>
              </a:lnSpc>
              <a:spcBef>
                <a:spcPts val="400"/>
              </a:spcBef>
              <a:spcAft>
                <a:spcPts val="0"/>
              </a:spcAft>
              <a:buClr>
                <a:schemeClr val="dk1"/>
              </a:buClr>
              <a:buSzPts val="1500"/>
              <a:buNone/>
              <a:defRPr sz="1500"/>
            </a:lvl3pPr>
            <a:lvl4pPr lvl="3" algn="ctr" rtl="0">
              <a:lnSpc>
                <a:spcPct val="90000"/>
              </a:lnSpc>
              <a:spcBef>
                <a:spcPts val="400"/>
              </a:spcBef>
              <a:spcAft>
                <a:spcPts val="0"/>
              </a:spcAft>
              <a:buClr>
                <a:schemeClr val="dk1"/>
              </a:buClr>
              <a:buSzPts val="1300"/>
              <a:buNone/>
              <a:defRPr sz="1300"/>
            </a:lvl4pPr>
            <a:lvl5pPr lvl="4" algn="ctr" rtl="0">
              <a:lnSpc>
                <a:spcPct val="90000"/>
              </a:lnSpc>
              <a:spcBef>
                <a:spcPts val="400"/>
              </a:spcBef>
              <a:spcAft>
                <a:spcPts val="0"/>
              </a:spcAft>
              <a:buClr>
                <a:schemeClr val="dk1"/>
              </a:buClr>
              <a:buSzPts val="1300"/>
              <a:buNone/>
              <a:defRPr sz="1300"/>
            </a:lvl5pPr>
            <a:lvl6pPr lvl="5" algn="ctr" rtl="0">
              <a:lnSpc>
                <a:spcPct val="90000"/>
              </a:lnSpc>
              <a:spcBef>
                <a:spcPts val="400"/>
              </a:spcBef>
              <a:spcAft>
                <a:spcPts val="0"/>
              </a:spcAft>
              <a:buClr>
                <a:schemeClr val="dk1"/>
              </a:buClr>
              <a:buSzPts val="1300"/>
              <a:buNone/>
              <a:defRPr sz="1300"/>
            </a:lvl6pPr>
            <a:lvl7pPr lvl="6" algn="ctr" rtl="0">
              <a:lnSpc>
                <a:spcPct val="90000"/>
              </a:lnSpc>
              <a:spcBef>
                <a:spcPts val="400"/>
              </a:spcBef>
              <a:spcAft>
                <a:spcPts val="0"/>
              </a:spcAft>
              <a:buClr>
                <a:schemeClr val="dk1"/>
              </a:buClr>
              <a:buSzPts val="1300"/>
              <a:buNone/>
              <a:defRPr sz="1300"/>
            </a:lvl7pPr>
            <a:lvl8pPr lvl="7" algn="ctr" rtl="0">
              <a:lnSpc>
                <a:spcPct val="90000"/>
              </a:lnSpc>
              <a:spcBef>
                <a:spcPts val="400"/>
              </a:spcBef>
              <a:spcAft>
                <a:spcPts val="0"/>
              </a:spcAft>
              <a:buClr>
                <a:schemeClr val="dk1"/>
              </a:buClr>
              <a:buSzPts val="1300"/>
              <a:buNone/>
              <a:defRPr sz="1300"/>
            </a:lvl8pPr>
            <a:lvl9pPr lvl="8" algn="ctr" rtl="0">
              <a:lnSpc>
                <a:spcPct val="90000"/>
              </a:lnSpc>
              <a:spcBef>
                <a:spcPts val="400"/>
              </a:spcBef>
              <a:spcAft>
                <a:spcPts val="0"/>
              </a:spcAft>
              <a:buClr>
                <a:schemeClr val="dk1"/>
              </a:buClr>
              <a:buSzPts val="1300"/>
              <a:buNone/>
              <a:defRPr sz="1300"/>
            </a:lvl9pPr>
          </a:lstStyle>
          <a:p>
            <a:endParaRPr dirty="0"/>
          </a:p>
        </p:txBody>
      </p:sp>
      <p:pic>
        <p:nvPicPr>
          <p:cNvPr id="82" name="Google Shape;82;p16" descr="A close up of a logo&#10;&#10;Description automatically generated"/>
          <p:cNvPicPr preferRelativeResize="0"/>
          <p:nvPr/>
        </p:nvPicPr>
        <p:blipFill rotWithShape="1">
          <a:blip r:embed="rId3">
            <a:alphaModFix/>
          </a:blip>
          <a:srcRect/>
          <a:stretch/>
        </p:blipFill>
        <p:spPr>
          <a:xfrm>
            <a:off x="1888401" y="4000565"/>
            <a:ext cx="2117070" cy="874442"/>
          </a:xfrm>
          <a:prstGeom prst="rect">
            <a:avLst/>
          </a:prstGeom>
          <a:noFill/>
          <a:ln>
            <a:noFill/>
          </a:ln>
        </p:spPr>
      </p:pic>
      <p:pic>
        <p:nvPicPr>
          <p:cNvPr id="83" name="Google Shape;83;p16" descr="A close up of a logo&#10;&#10;Description automatically generated"/>
          <p:cNvPicPr preferRelativeResize="0"/>
          <p:nvPr/>
        </p:nvPicPr>
        <p:blipFill rotWithShape="1">
          <a:blip r:embed="rId4">
            <a:alphaModFix/>
          </a:blip>
          <a:srcRect/>
          <a:stretch/>
        </p:blipFill>
        <p:spPr>
          <a:xfrm>
            <a:off x="4355912" y="4007645"/>
            <a:ext cx="1935148" cy="869288"/>
          </a:xfrm>
          <a:prstGeom prst="rect">
            <a:avLst/>
          </a:prstGeom>
          <a:noFill/>
          <a:ln>
            <a:noFill/>
          </a:ln>
        </p:spPr>
      </p:pic>
      <p:sp>
        <p:nvSpPr>
          <p:cNvPr id="84" name="Google Shape;84;p16"/>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4"/>
        <p:cNvGrpSpPr/>
        <p:nvPr/>
      </p:nvGrpSpPr>
      <p:grpSpPr>
        <a:xfrm>
          <a:off x="0" y="0"/>
          <a:ext cx="0" cy="0"/>
          <a:chOff x="0" y="0"/>
          <a:chExt cx="0" cy="0"/>
        </a:xfrm>
      </p:grpSpPr>
      <p:sp>
        <p:nvSpPr>
          <p:cNvPr id="275" name="Google Shape;275;p5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225046"/>
              </a:buClr>
              <a:buSzPts val="2400"/>
              <a:buFont typeface="Gill Sans"/>
              <a:buNone/>
              <a:defRPr sz="2400">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76" name="Google Shape;276;p5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400"/>
              <a:buNone/>
              <a:defRPr sz="2400">
                <a:latin typeface="Arial" panose="020B0604020202020204" pitchFamily="34" charset="0"/>
                <a:cs typeface="Arial" panose="020B0604020202020204" pitchFamily="34" charset="0"/>
              </a:defRPr>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dirty="0"/>
          </a:p>
        </p:txBody>
      </p:sp>
      <p:sp>
        <p:nvSpPr>
          <p:cNvPr id="277" name="Google Shape;277;p5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dirty="0"/>
          </a:p>
        </p:txBody>
      </p:sp>
      <p:sp>
        <p:nvSpPr>
          <p:cNvPr id="278" name="Google Shape;278;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79" name="Google Shape;279;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80" name="Google Shape;280;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1"/>
        <p:cNvGrpSpPr/>
        <p:nvPr/>
      </p:nvGrpSpPr>
      <p:grpSpPr>
        <a:xfrm>
          <a:off x="0" y="0"/>
          <a:ext cx="0" cy="0"/>
          <a:chOff x="0" y="0"/>
          <a:chExt cx="0" cy="0"/>
        </a:xfrm>
      </p:grpSpPr>
      <p:sp>
        <p:nvSpPr>
          <p:cNvPr id="282" name="Google Shape;282;p5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225046"/>
              </a:buClr>
              <a:buSzPts val="2400"/>
              <a:buFont typeface="Gill Sans"/>
              <a:buNone/>
              <a:defRPr sz="2400">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83" name="Google Shape;283;p55"/>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Gill Sans"/>
                <a:ea typeface="Gill Sans"/>
                <a:cs typeface="Gill Sans"/>
                <a:sym typeface="Gill Sans"/>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9pPr>
          </a:lstStyle>
          <a:p>
            <a:endParaRPr dirty="0"/>
          </a:p>
        </p:txBody>
      </p:sp>
      <p:sp>
        <p:nvSpPr>
          <p:cNvPr id="284" name="Google Shape;284;p5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atin typeface="Arial" panose="020B0604020202020204" pitchFamily="34" charset="0"/>
                <a:cs typeface="Arial" panose="020B0604020202020204" pitchFamily="34" charset="0"/>
              </a:defRPr>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dirty="0"/>
          </a:p>
        </p:txBody>
      </p:sp>
      <p:sp>
        <p:nvSpPr>
          <p:cNvPr id="285" name="Google Shape;285;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86" name="Google Shape;286;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87" name="Google Shape;287;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8"/>
        <p:cNvGrpSpPr/>
        <p:nvPr/>
      </p:nvGrpSpPr>
      <p:grpSpPr>
        <a:xfrm>
          <a:off x="0" y="0"/>
          <a:ext cx="0" cy="0"/>
          <a:chOff x="0" y="0"/>
          <a:chExt cx="0" cy="0"/>
        </a:xfrm>
      </p:grpSpPr>
      <p:sp>
        <p:nvSpPr>
          <p:cNvPr id="289" name="Google Shape;289;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90" name="Google Shape;290;p5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291" name="Google Shape;291;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92" name="Google Shape;292;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93" name="Google Shape;293;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4"/>
        <p:cNvGrpSpPr/>
        <p:nvPr/>
      </p:nvGrpSpPr>
      <p:grpSpPr>
        <a:xfrm>
          <a:off x="0" y="0"/>
          <a:ext cx="0" cy="0"/>
          <a:chOff x="0" y="0"/>
          <a:chExt cx="0" cy="0"/>
        </a:xfrm>
      </p:grpSpPr>
      <p:sp>
        <p:nvSpPr>
          <p:cNvPr id="295" name="Google Shape;295;p5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5046"/>
              </a:buClr>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296" name="Google Shape;296;p5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atin typeface="Arial" panose="020B0604020202020204" pitchFamily="34" charset="0"/>
                <a:cs typeface="Arial" panose="020B0604020202020204" pitchFamily="34" charset="0"/>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dirty="0"/>
          </a:p>
        </p:txBody>
      </p:sp>
      <p:sp>
        <p:nvSpPr>
          <p:cNvPr id="297" name="Google Shape;297;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98" name="Google Shape;298;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p>
        </p:txBody>
      </p:sp>
      <p:sp>
        <p:nvSpPr>
          <p:cNvPr id="299" name="Google Shape;299;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1" type="tx">
  <p:cSld name="TITLE_AND_BODY">
    <p:spTree>
      <p:nvGrpSpPr>
        <p:cNvPr id="1" name="Shape 300"/>
        <p:cNvGrpSpPr/>
        <p:nvPr/>
      </p:nvGrpSpPr>
      <p:grpSpPr>
        <a:xfrm>
          <a:off x="0" y="0"/>
          <a:ext cx="0" cy="0"/>
          <a:chOff x="0" y="0"/>
          <a:chExt cx="0" cy="0"/>
        </a:xfrm>
      </p:grpSpPr>
      <p:sp>
        <p:nvSpPr>
          <p:cNvPr id="302" name="Google Shape;302;p58"/>
          <p:cNvSpPr txBox="1">
            <a:spLocks noGrp="1"/>
          </p:cNvSpPr>
          <p:nvPr>
            <p:ph type="title"/>
          </p:nvPr>
        </p:nvSpPr>
        <p:spPr>
          <a:xfrm>
            <a:off x="1143000" y="1135854"/>
            <a:ext cx="6858000" cy="1702500"/>
          </a:xfrm>
          <a:prstGeom prst="rect">
            <a:avLst/>
          </a:prstGeom>
          <a:noFill/>
          <a:ln>
            <a:noFill/>
          </a:ln>
        </p:spPr>
        <p:txBody>
          <a:bodyPr spcFirstLastPara="1" wrap="square" lIns="34275" tIns="34275" rIns="34275" bIns="34275" anchor="b" anchorCtr="0">
            <a:noAutofit/>
          </a:bodyPr>
          <a:lstStyle>
            <a:lvl1pPr lvl="0" algn="l" rtl="0">
              <a:lnSpc>
                <a:spcPct val="90000"/>
              </a:lnSpc>
              <a:spcBef>
                <a:spcPts val="0"/>
              </a:spcBef>
              <a:spcAft>
                <a:spcPts val="0"/>
              </a:spcAft>
              <a:buClr>
                <a:srgbClr val="225046"/>
              </a:buClr>
              <a:buSzPts val="4500"/>
              <a:buFont typeface="Gill Sans"/>
              <a:buNone/>
              <a:defRPr sz="4500">
                <a:latin typeface="Arial" panose="020B0604020202020204" pitchFamily="34" charset="0"/>
                <a:cs typeface="Arial" panose="020B0604020202020204" pitchFamily="34" charset="0"/>
              </a:defRPr>
            </a:lvl1pPr>
            <a:lvl2pPr lvl="1" algn="l" rtl="0">
              <a:lnSpc>
                <a:spcPct val="90000"/>
              </a:lnSpc>
              <a:spcBef>
                <a:spcPts val="0"/>
              </a:spcBef>
              <a:spcAft>
                <a:spcPts val="0"/>
              </a:spcAft>
              <a:buClr>
                <a:srgbClr val="225046"/>
              </a:buClr>
              <a:buSzPts val="1400"/>
              <a:buNone/>
              <a:defRPr/>
            </a:lvl2pPr>
            <a:lvl3pPr lvl="2" algn="l" rtl="0">
              <a:lnSpc>
                <a:spcPct val="90000"/>
              </a:lnSpc>
              <a:spcBef>
                <a:spcPts val="0"/>
              </a:spcBef>
              <a:spcAft>
                <a:spcPts val="0"/>
              </a:spcAft>
              <a:buClr>
                <a:srgbClr val="225046"/>
              </a:buClr>
              <a:buSzPts val="1400"/>
              <a:buNone/>
              <a:defRPr/>
            </a:lvl3pPr>
            <a:lvl4pPr lvl="3" algn="l" rtl="0">
              <a:lnSpc>
                <a:spcPct val="90000"/>
              </a:lnSpc>
              <a:spcBef>
                <a:spcPts val="0"/>
              </a:spcBef>
              <a:spcAft>
                <a:spcPts val="0"/>
              </a:spcAft>
              <a:buClr>
                <a:srgbClr val="225046"/>
              </a:buClr>
              <a:buSzPts val="1400"/>
              <a:buNone/>
              <a:defRPr/>
            </a:lvl4pPr>
            <a:lvl5pPr lvl="4" algn="l" rtl="0">
              <a:lnSpc>
                <a:spcPct val="90000"/>
              </a:lnSpc>
              <a:spcBef>
                <a:spcPts val="0"/>
              </a:spcBef>
              <a:spcAft>
                <a:spcPts val="0"/>
              </a:spcAft>
              <a:buClr>
                <a:srgbClr val="225046"/>
              </a:buClr>
              <a:buSzPts val="1400"/>
              <a:buNone/>
              <a:defRPr/>
            </a:lvl5pPr>
            <a:lvl6pPr lvl="5" algn="l" rtl="0">
              <a:lnSpc>
                <a:spcPct val="90000"/>
              </a:lnSpc>
              <a:spcBef>
                <a:spcPts val="0"/>
              </a:spcBef>
              <a:spcAft>
                <a:spcPts val="0"/>
              </a:spcAft>
              <a:buClr>
                <a:srgbClr val="225046"/>
              </a:buClr>
              <a:buSzPts val="1400"/>
              <a:buNone/>
              <a:defRPr/>
            </a:lvl6pPr>
            <a:lvl7pPr lvl="6" algn="l" rtl="0">
              <a:lnSpc>
                <a:spcPct val="90000"/>
              </a:lnSpc>
              <a:spcBef>
                <a:spcPts val="0"/>
              </a:spcBef>
              <a:spcAft>
                <a:spcPts val="0"/>
              </a:spcAft>
              <a:buClr>
                <a:srgbClr val="225046"/>
              </a:buClr>
              <a:buSzPts val="1400"/>
              <a:buNone/>
              <a:defRPr/>
            </a:lvl7pPr>
            <a:lvl8pPr lvl="7" algn="l" rtl="0">
              <a:lnSpc>
                <a:spcPct val="90000"/>
              </a:lnSpc>
              <a:spcBef>
                <a:spcPts val="0"/>
              </a:spcBef>
              <a:spcAft>
                <a:spcPts val="0"/>
              </a:spcAft>
              <a:buClr>
                <a:srgbClr val="225046"/>
              </a:buClr>
              <a:buSzPts val="1400"/>
              <a:buNone/>
              <a:defRPr/>
            </a:lvl8pPr>
            <a:lvl9pPr lvl="8" algn="l" rtl="0">
              <a:lnSpc>
                <a:spcPct val="90000"/>
              </a:lnSpc>
              <a:spcBef>
                <a:spcPts val="0"/>
              </a:spcBef>
              <a:spcAft>
                <a:spcPts val="0"/>
              </a:spcAft>
              <a:buClr>
                <a:srgbClr val="225046"/>
              </a:buClr>
              <a:buSzPts val="1400"/>
              <a:buNone/>
              <a:defRPr/>
            </a:lvl9pPr>
          </a:lstStyle>
          <a:p>
            <a:endParaRPr dirty="0"/>
          </a:p>
        </p:txBody>
      </p:sp>
      <p:sp>
        <p:nvSpPr>
          <p:cNvPr id="303" name="Google Shape;303;p58"/>
          <p:cNvSpPr txBox="1">
            <a:spLocks noGrp="1"/>
          </p:cNvSpPr>
          <p:nvPr>
            <p:ph type="body" idx="1"/>
          </p:nvPr>
        </p:nvSpPr>
        <p:spPr>
          <a:xfrm>
            <a:off x="1143000" y="2895600"/>
            <a:ext cx="6858000" cy="1047900"/>
          </a:xfrm>
          <a:prstGeom prst="rect">
            <a:avLst/>
          </a:prstGeom>
          <a:noFill/>
          <a:ln>
            <a:noFill/>
          </a:ln>
        </p:spPr>
        <p:txBody>
          <a:bodyPr spcFirstLastPara="1" wrap="square" lIns="34275" tIns="34275" rIns="34275" bIns="34275" anchor="t" anchorCtr="0">
            <a:noAutofit/>
          </a:bodyPr>
          <a:lstStyle>
            <a:lvl1pPr marL="457200" lvl="0" indent="-228600" algn="l" rtl="0">
              <a:lnSpc>
                <a:spcPct val="90000"/>
              </a:lnSpc>
              <a:spcBef>
                <a:spcPts val="800"/>
              </a:spcBef>
              <a:spcAft>
                <a:spcPts val="0"/>
              </a:spcAft>
              <a:buClr>
                <a:srgbClr val="000000"/>
              </a:buClr>
              <a:buSzPts val="2700"/>
              <a:buFont typeface="Gill Sans"/>
              <a:buNone/>
              <a:defRPr b="0">
                <a:latin typeface="Arial" panose="020B0604020202020204" pitchFamily="34" charset="0"/>
                <a:cs typeface="Arial" panose="020B0604020202020204" pitchFamily="34" charset="0"/>
              </a:defRPr>
            </a:lvl1pPr>
            <a:lvl2pPr marL="914400" lvl="1" indent="-228600" algn="l" rtl="0">
              <a:lnSpc>
                <a:spcPct val="90000"/>
              </a:lnSpc>
              <a:spcBef>
                <a:spcPts val="800"/>
              </a:spcBef>
              <a:spcAft>
                <a:spcPts val="0"/>
              </a:spcAft>
              <a:buClr>
                <a:srgbClr val="000000"/>
              </a:buClr>
              <a:buSzPts val="2700"/>
              <a:buFont typeface="Gill Sans"/>
              <a:buNone/>
              <a:defRPr b="0"/>
            </a:lvl2pPr>
            <a:lvl3pPr marL="1371600" lvl="2" indent="-228600" algn="l" rtl="0">
              <a:lnSpc>
                <a:spcPct val="90000"/>
              </a:lnSpc>
              <a:spcBef>
                <a:spcPts val="800"/>
              </a:spcBef>
              <a:spcAft>
                <a:spcPts val="0"/>
              </a:spcAft>
              <a:buClr>
                <a:srgbClr val="000000"/>
              </a:buClr>
              <a:buSzPts val="2700"/>
              <a:buFont typeface="Gill Sans"/>
              <a:buNone/>
              <a:defRPr b="0"/>
            </a:lvl3pPr>
            <a:lvl4pPr marL="1828800" lvl="3" indent="-228600" algn="l" rtl="0">
              <a:lnSpc>
                <a:spcPct val="90000"/>
              </a:lnSpc>
              <a:spcBef>
                <a:spcPts val="800"/>
              </a:spcBef>
              <a:spcAft>
                <a:spcPts val="0"/>
              </a:spcAft>
              <a:buClr>
                <a:srgbClr val="000000"/>
              </a:buClr>
              <a:buSzPts val="2700"/>
              <a:buFont typeface="Gill Sans"/>
              <a:buNone/>
              <a:defRPr b="0"/>
            </a:lvl4pPr>
            <a:lvl5pPr marL="2286000" lvl="4" indent="-228600" algn="l" rtl="0">
              <a:lnSpc>
                <a:spcPct val="90000"/>
              </a:lnSpc>
              <a:spcBef>
                <a:spcPts val="800"/>
              </a:spcBef>
              <a:spcAft>
                <a:spcPts val="0"/>
              </a:spcAft>
              <a:buClr>
                <a:srgbClr val="000000"/>
              </a:buClr>
              <a:buSzPts val="2700"/>
              <a:buFont typeface="Gill Sans"/>
              <a:buNone/>
              <a:defRPr b="0"/>
            </a:lvl5pPr>
            <a:lvl6pPr marL="2743200" lvl="5" indent="-317500" algn="l" rtl="0">
              <a:lnSpc>
                <a:spcPct val="90000"/>
              </a:lnSpc>
              <a:spcBef>
                <a:spcPts val="800"/>
              </a:spcBef>
              <a:spcAft>
                <a:spcPts val="0"/>
              </a:spcAft>
              <a:buClr>
                <a:srgbClr val="000000"/>
              </a:buClr>
              <a:buSzPts val="1400"/>
              <a:buChar char="•"/>
              <a:defRPr/>
            </a:lvl6pPr>
            <a:lvl7pPr marL="3200400" lvl="6" indent="-317500" algn="l" rtl="0">
              <a:lnSpc>
                <a:spcPct val="90000"/>
              </a:lnSpc>
              <a:spcBef>
                <a:spcPts val="800"/>
              </a:spcBef>
              <a:spcAft>
                <a:spcPts val="0"/>
              </a:spcAft>
              <a:buClr>
                <a:srgbClr val="000000"/>
              </a:buClr>
              <a:buSzPts val="1400"/>
              <a:buChar char="•"/>
              <a:defRPr/>
            </a:lvl7pPr>
            <a:lvl8pPr marL="3657600" lvl="7" indent="-317500" algn="l" rtl="0">
              <a:lnSpc>
                <a:spcPct val="90000"/>
              </a:lnSpc>
              <a:spcBef>
                <a:spcPts val="800"/>
              </a:spcBef>
              <a:spcAft>
                <a:spcPts val="0"/>
              </a:spcAft>
              <a:buClr>
                <a:srgbClr val="000000"/>
              </a:buClr>
              <a:buSzPts val="1400"/>
              <a:buChar char="•"/>
              <a:defRPr/>
            </a:lvl8pPr>
            <a:lvl9pPr marL="4114800" lvl="8" indent="-317500" algn="l" rtl="0">
              <a:lnSpc>
                <a:spcPct val="90000"/>
              </a:lnSpc>
              <a:spcBef>
                <a:spcPts val="800"/>
              </a:spcBef>
              <a:spcAft>
                <a:spcPts val="0"/>
              </a:spcAft>
              <a:buClr>
                <a:srgbClr val="000000"/>
              </a:buClr>
              <a:buSzPts val="1400"/>
              <a:buChar char="•"/>
              <a:defRPr/>
            </a:lvl9pPr>
          </a:lstStyle>
          <a:p>
            <a:endParaRPr dirty="0"/>
          </a:p>
        </p:txBody>
      </p:sp>
      <p:pic>
        <p:nvPicPr>
          <p:cNvPr id="304" name="Google Shape;304;p58" descr="Picture 4"/>
          <p:cNvPicPr preferRelativeResize="0"/>
          <p:nvPr/>
        </p:nvPicPr>
        <p:blipFill rotWithShape="1">
          <a:blip r:embed="rId2">
            <a:alphaModFix/>
          </a:blip>
          <a:srcRect/>
          <a:stretch/>
        </p:blipFill>
        <p:spPr>
          <a:xfrm>
            <a:off x="3228843" y="4007645"/>
            <a:ext cx="2975700" cy="1229094"/>
          </a:xfrm>
          <a:prstGeom prst="rect">
            <a:avLst/>
          </a:prstGeom>
          <a:noFill/>
          <a:ln>
            <a:noFill/>
          </a:ln>
        </p:spPr>
      </p:pic>
      <p:sp>
        <p:nvSpPr>
          <p:cNvPr id="305" name="Google Shape;305;p58"/>
          <p:cNvSpPr txBox="1">
            <a:spLocks noGrp="1"/>
          </p:cNvSpPr>
          <p:nvPr>
            <p:ph type="sldNum" idx="12"/>
          </p:nvPr>
        </p:nvSpPr>
        <p:spPr>
          <a:xfrm>
            <a:off x="4419600" y="4629150"/>
            <a:ext cx="2133600" cy="276300"/>
          </a:xfrm>
          <a:prstGeom prst="rect">
            <a:avLst/>
          </a:prstGeom>
          <a:noFill/>
          <a:ln>
            <a:noFill/>
          </a:ln>
        </p:spPr>
        <p:txBody>
          <a:bodyPr spcFirstLastPara="1" wrap="square" lIns="34275" tIns="34275" rIns="34275" bIns="34275" anchor="ctr" anchorCtr="0">
            <a:noAutofit/>
          </a:bodyPr>
          <a:lstStyle>
            <a:lvl1pPr marL="0" lvl="0" indent="0" algn="r" rtl="0">
              <a:lnSpc>
                <a:spcPct val="100000"/>
              </a:lnSpc>
              <a:spcBef>
                <a:spcPts val="0"/>
              </a:spcBef>
              <a:spcAft>
                <a:spcPts val="0"/>
              </a:spcAft>
              <a:buClr>
                <a:srgbClr val="000000"/>
              </a:buClr>
              <a:buSzPts val="900"/>
              <a:buFont typeface="Gill Sans"/>
              <a:buNone/>
              <a:defRPr sz="900"/>
            </a:lvl1pPr>
            <a:lvl2pPr marL="0" lvl="1" indent="0" algn="r" rtl="0">
              <a:lnSpc>
                <a:spcPct val="100000"/>
              </a:lnSpc>
              <a:spcBef>
                <a:spcPts val="0"/>
              </a:spcBef>
              <a:spcAft>
                <a:spcPts val="0"/>
              </a:spcAft>
              <a:buClr>
                <a:srgbClr val="000000"/>
              </a:buClr>
              <a:buSzPts val="900"/>
              <a:buFont typeface="Gill Sans"/>
              <a:buNone/>
              <a:defRPr sz="900"/>
            </a:lvl2pPr>
            <a:lvl3pPr marL="0" lvl="2" indent="0" algn="r" rtl="0">
              <a:lnSpc>
                <a:spcPct val="100000"/>
              </a:lnSpc>
              <a:spcBef>
                <a:spcPts val="0"/>
              </a:spcBef>
              <a:spcAft>
                <a:spcPts val="0"/>
              </a:spcAft>
              <a:buClr>
                <a:srgbClr val="000000"/>
              </a:buClr>
              <a:buSzPts val="900"/>
              <a:buFont typeface="Gill Sans"/>
              <a:buNone/>
              <a:defRPr sz="900"/>
            </a:lvl3pPr>
            <a:lvl4pPr marL="0" lvl="3" indent="0" algn="r" rtl="0">
              <a:lnSpc>
                <a:spcPct val="100000"/>
              </a:lnSpc>
              <a:spcBef>
                <a:spcPts val="0"/>
              </a:spcBef>
              <a:spcAft>
                <a:spcPts val="0"/>
              </a:spcAft>
              <a:buClr>
                <a:srgbClr val="000000"/>
              </a:buClr>
              <a:buSzPts val="900"/>
              <a:buFont typeface="Gill Sans"/>
              <a:buNone/>
              <a:defRPr sz="900"/>
            </a:lvl4pPr>
            <a:lvl5pPr marL="0" lvl="4" indent="0" algn="r" rtl="0">
              <a:lnSpc>
                <a:spcPct val="100000"/>
              </a:lnSpc>
              <a:spcBef>
                <a:spcPts val="0"/>
              </a:spcBef>
              <a:spcAft>
                <a:spcPts val="0"/>
              </a:spcAft>
              <a:buClr>
                <a:srgbClr val="000000"/>
              </a:buClr>
              <a:buSzPts val="900"/>
              <a:buFont typeface="Gill Sans"/>
              <a:buNone/>
              <a:defRPr sz="900"/>
            </a:lvl5pPr>
            <a:lvl6pPr marL="0" lvl="5" indent="0" algn="r" rtl="0">
              <a:lnSpc>
                <a:spcPct val="100000"/>
              </a:lnSpc>
              <a:spcBef>
                <a:spcPts val="0"/>
              </a:spcBef>
              <a:spcAft>
                <a:spcPts val="0"/>
              </a:spcAft>
              <a:buClr>
                <a:srgbClr val="000000"/>
              </a:buClr>
              <a:buSzPts val="900"/>
              <a:buFont typeface="Gill Sans"/>
              <a:buNone/>
              <a:defRPr sz="900"/>
            </a:lvl6pPr>
            <a:lvl7pPr marL="0" lvl="6" indent="0" algn="r" rtl="0">
              <a:lnSpc>
                <a:spcPct val="100000"/>
              </a:lnSpc>
              <a:spcBef>
                <a:spcPts val="0"/>
              </a:spcBef>
              <a:spcAft>
                <a:spcPts val="0"/>
              </a:spcAft>
              <a:buClr>
                <a:srgbClr val="000000"/>
              </a:buClr>
              <a:buSzPts val="900"/>
              <a:buFont typeface="Gill Sans"/>
              <a:buNone/>
              <a:defRPr sz="900"/>
            </a:lvl7pPr>
            <a:lvl8pPr marL="0" lvl="7" indent="0" algn="r" rtl="0">
              <a:lnSpc>
                <a:spcPct val="100000"/>
              </a:lnSpc>
              <a:spcBef>
                <a:spcPts val="0"/>
              </a:spcBef>
              <a:spcAft>
                <a:spcPts val="0"/>
              </a:spcAft>
              <a:buClr>
                <a:srgbClr val="000000"/>
              </a:buClr>
              <a:buSzPts val="900"/>
              <a:buFont typeface="Gill Sans"/>
              <a:buNone/>
              <a:defRPr sz="900"/>
            </a:lvl8pPr>
            <a:lvl9pPr marL="0" lvl="8" indent="0" algn="r" rtl="0">
              <a:lnSpc>
                <a:spcPct val="100000"/>
              </a:lnSpc>
              <a:spcBef>
                <a:spcPts val="0"/>
              </a:spcBef>
              <a:spcAft>
                <a:spcPts val="0"/>
              </a:spcAft>
              <a:buClr>
                <a:srgbClr val="000000"/>
              </a:buClr>
              <a:buSzPts val="900"/>
              <a:buFont typeface="Gill Sans"/>
              <a:buNone/>
              <a:defRPr sz="900"/>
            </a:lvl9pPr>
          </a:lstStyle>
          <a:p>
            <a:pPr marL="0" lvl="0" indent="0" algn="r" rtl="0">
              <a:spcBef>
                <a:spcPts val="0"/>
              </a:spcBef>
              <a:spcAft>
                <a:spcPts val="0"/>
              </a:spcAft>
              <a:buNone/>
            </a:pPr>
            <a:fld id="{00000000-1234-1234-1234-123412341234}" type="slidenum">
              <a:rPr lang="en"/>
              <a:t>‹#›</a:t>
            </a:fld>
            <a:endParaRPr sz="11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4_Custom Layout">
  <p:cSld name="4_Custom Layout">
    <p:spTree>
      <p:nvGrpSpPr>
        <p:cNvPr id="1" name="Shape 306"/>
        <p:cNvGrpSpPr/>
        <p:nvPr/>
      </p:nvGrpSpPr>
      <p:grpSpPr>
        <a:xfrm>
          <a:off x="0" y="0"/>
          <a:ext cx="0" cy="0"/>
          <a:chOff x="0" y="0"/>
          <a:chExt cx="0" cy="0"/>
        </a:xfrm>
      </p:grpSpPr>
      <p:sp>
        <p:nvSpPr>
          <p:cNvPr id="307" name="Google Shape;307;p59"/>
          <p:cNvSpPr/>
          <p:nvPr/>
        </p:nvSpPr>
        <p:spPr>
          <a:xfrm>
            <a:off x="0" y="-1"/>
            <a:ext cx="9144000" cy="241200"/>
          </a:xfrm>
          <a:prstGeom prst="rect">
            <a:avLst/>
          </a:prstGeom>
          <a:solidFill>
            <a:srgbClr val="E7E6E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Gill Sans"/>
              <a:buNone/>
            </a:pPr>
            <a:endParaRPr sz="1400" b="0" i="0" u="none" strike="noStrike" cap="none" dirty="0">
              <a:solidFill>
                <a:srgbClr val="000000"/>
              </a:solidFill>
              <a:latin typeface="Arial" panose="020B0604020202020204" pitchFamily="34" charset="0"/>
              <a:ea typeface="Gill Sans"/>
              <a:cs typeface="Arial" panose="020B0604020202020204" pitchFamily="34" charset="0"/>
              <a:sym typeface="Gill Sans"/>
            </a:endParaRPr>
          </a:p>
        </p:txBody>
      </p:sp>
      <p:sp>
        <p:nvSpPr>
          <p:cNvPr id="308" name="Google Shape;308;p59"/>
          <p:cNvSpPr txBox="1">
            <a:spLocks noGrp="1"/>
          </p:cNvSpPr>
          <p:nvPr>
            <p:ph type="body" idx="1"/>
          </p:nvPr>
        </p:nvSpPr>
        <p:spPr>
          <a:xfrm>
            <a:off x="613036" y="754325"/>
            <a:ext cx="3984600" cy="2760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800"/>
              </a:spcBef>
              <a:spcAft>
                <a:spcPts val="0"/>
              </a:spcAft>
              <a:buClr>
                <a:srgbClr val="E7E6E6"/>
              </a:buClr>
              <a:buSzPts val="3200"/>
              <a:buFont typeface="Helvetica Neue"/>
              <a:buNone/>
              <a:defRPr sz="3200">
                <a:solidFill>
                  <a:srgbClr val="E7E6E6"/>
                </a:solidFill>
                <a:latin typeface="Arial" panose="020B0604020202020204" pitchFamily="34" charset="0"/>
                <a:ea typeface="Arial" panose="020B0604020202020204" pitchFamily="34" charset="0"/>
                <a:cs typeface="Arial" panose="020B0604020202020204" pitchFamily="34" charset="0"/>
                <a:sym typeface="Helvetica Neue"/>
              </a:defRPr>
            </a:lvl1pPr>
            <a:lvl2pPr marL="914400" lvl="1" indent="-228600" algn="l" rtl="0">
              <a:lnSpc>
                <a:spcPct val="90000"/>
              </a:lnSpc>
              <a:spcBef>
                <a:spcPts val="800"/>
              </a:spcBef>
              <a:spcAft>
                <a:spcPts val="0"/>
              </a:spcAft>
              <a:buClr>
                <a:srgbClr val="E7E6E6"/>
              </a:buClr>
              <a:buSzPts val="3200"/>
              <a:buFont typeface="Helvetica Neue"/>
              <a:buNone/>
              <a:defRPr sz="3200">
                <a:solidFill>
                  <a:srgbClr val="E7E6E6"/>
                </a:solidFill>
                <a:latin typeface="Helvetica Neue"/>
                <a:ea typeface="Helvetica Neue"/>
                <a:cs typeface="Helvetica Neue"/>
                <a:sym typeface="Helvetica Neue"/>
              </a:defRPr>
            </a:lvl2pPr>
            <a:lvl3pPr marL="1371600" lvl="2" indent="-228600" algn="l" rtl="0">
              <a:lnSpc>
                <a:spcPct val="90000"/>
              </a:lnSpc>
              <a:spcBef>
                <a:spcPts val="800"/>
              </a:spcBef>
              <a:spcAft>
                <a:spcPts val="0"/>
              </a:spcAft>
              <a:buClr>
                <a:srgbClr val="E7E6E6"/>
              </a:buClr>
              <a:buSzPts val="3200"/>
              <a:buFont typeface="Helvetica Neue"/>
              <a:buNone/>
              <a:defRPr sz="3200">
                <a:solidFill>
                  <a:srgbClr val="E7E6E6"/>
                </a:solidFill>
                <a:latin typeface="Helvetica Neue"/>
                <a:ea typeface="Helvetica Neue"/>
                <a:cs typeface="Helvetica Neue"/>
                <a:sym typeface="Helvetica Neue"/>
              </a:defRPr>
            </a:lvl3pPr>
            <a:lvl4pPr marL="1828800" lvl="3" indent="-228600" algn="l" rtl="0">
              <a:lnSpc>
                <a:spcPct val="90000"/>
              </a:lnSpc>
              <a:spcBef>
                <a:spcPts val="800"/>
              </a:spcBef>
              <a:spcAft>
                <a:spcPts val="0"/>
              </a:spcAft>
              <a:buClr>
                <a:srgbClr val="E7E6E6"/>
              </a:buClr>
              <a:buSzPts val="3200"/>
              <a:buFont typeface="Helvetica Neue"/>
              <a:buNone/>
              <a:defRPr sz="3200">
                <a:solidFill>
                  <a:srgbClr val="E7E6E6"/>
                </a:solidFill>
                <a:latin typeface="Helvetica Neue"/>
                <a:ea typeface="Helvetica Neue"/>
                <a:cs typeface="Helvetica Neue"/>
                <a:sym typeface="Helvetica Neue"/>
              </a:defRPr>
            </a:lvl4pPr>
            <a:lvl5pPr marL="2286000" lvl="4" indent="-228600" algn="l" rtl="0">
              <a:lnSpc>
                <a:spcPct val="90000"/>
              </a:lnSpc>
              <a:spcBef>
                <a:spcPts val="800"/>
              </a:spcBef>
              <a:spcAft>
                <a:spcPts val="0"/>
              </a:spcAft>
              <a:buClr>
                <a:srgbClr val="E7E6E6"/>
              </a:buClr>
              <a:buSzPts val="3200"/>
              <a:buFont typeface="Helvetica Neue"/>
              <a:buNone/>
              <a:defRPr sz="3200">
                <a:solidFill>
                  <a:srgbClr val="E7E6E6"/>
                </a:solidFill>
                <a:latin typeface="Helvetica Neue"/>
                <a:ea typeface="Helvetica Neue"/>
                <a:cs typeface="Helvetica Neue"/>
                <a:sym typeface="Helvetica Neue"/>
              </a:defRPr>
            </a:lvl5pPr>
            <a:lvl6pPr marL="2743200" lvl="5" indent="-317500" algn="l" rtl="0">
              <a:lnSpc>
                <a:spcPct val="90000"/>
              </a:lnSpc>
              <a:spcBef>
                <a:spcPts val="800"/>
              </a:spcBef>
              <a:spcAft>
                <a:spcPts val="0"/>
              </a:spcAft>
              <a:buClr>
                <a:srgbClr val="000000"/>
              </a:buClr>
              <a:buSzPts val="1400"/>
              <a:buChar char="•"/>
              <a:defRPr/>
            </a:lvl6pPr>
            <a:lvl7pPr marL="3200400" lvl="6" indent="-317500" algn="l" rtl="0">
              <a:lnSpc>
                <a:spcPct val="90000"/>
              </a:lnSpc>
              <a:spcBef>
                <a:spcPts val="800"/>
              </a:spcBef>
              <a:spcAft>
                <a:spcPts val="0"/>
              </a:spcAft>
              <a:buClr>
                <a:srgbClr val="000000"/>
              </a:buClr>
              <a:buSzPts val="1400"/>
              <a:buChar char="•"/>
              <a:defRPr/>
            </a:lvl7pPr>
            <a:lvl8pPr marL="3657600" lvl="7" indent="-317500" algn="l" rtl="0">
              <a:lnSpc>
                <a:spcPct val="90000"/>
              </a:lnSpc>
              <a:spcBef>
                <a:spcPts val="800"/>
              </a:spcBef>
              <a:spcAft>
                <a:spcPts val="0"/>
              </a:spcAft>
              <a:buClr>
                <a:srgbClr val="000000"/>
              </a:buClr>
              <a:buSzPts val="1400"/>
              <a:buChar char="•"/>
              <a:defRPr/>
            </a:lvl8pPr>
            <a:lvl9pPr marL="4114800" lvl="8" indent="-317500" algn="l" rtl="0">
              <a:lnSpc>
                <a:spcPct val="90000"/>
              </a:lnSpc>
              <a:spcBef>
                <a:spcPts val="800"/>
              </a:spcBef>
              <a:spcAft>
                <a:spcPts val="0"/>
              </a:spcAft>
              <a:buClr>
                <a:srgbClr val="000000"/>
              </a:buClr>
              <a:buSzPts val="1400"/>
              <a:buChar char="•"/>
              <a:defRPr/>
            </a:lvl9pPr>
          </a:lstStyle>
          <a:p>
            <a:endParaRPr dirty="0"/>
          </a:p>
        </p:txBody>
      </p:sp>
      <p:sp>
        <p:nvSpPr>
          <p:cNvPr id="309" name="Google Shape;309;p59"/>
          <p:cNvSpPr txBox="1">
            <a:spLocks noGrp="1"/>
          </p:cNvSpPr>
          <p:nvPr>
            <p:ph type="sldNum" idx="12"/>
          </p:nvPr>
        </p:nvSpPr>
        <p:spPr>
          <a:xfrm>
            <a:off x="4419600" y="4629150"/>
            <a:ext cx="2133600" cy="276300"/>
          </a:xfrm>
          <a:prstGeom prst="rect">
            <a:avLst/>
          </a:prstGeom>
          <a:noFill/>
          <a:ln>
            <a:noFill/>
          </a:ln>
        </p:spPr>
        <p:txBody>
          <a:bodyPr spcFirstLastPara="1" wrap="square" lIns="34275" tIns="34275" rIns="34275" bIns="34275" anchor="ctr" anchorCtr="0">
            <a:noAutofit/>
          </a:bodyPr>
          <a:lstStyle>
            <a:lvl1pPr marL="0" lvl="0" indent="0" algn="r" rtl="0">
              <a:lnSpc>
                <a:spcPct val="100000"/>
              </a:lnSpc>
              <a:spcBef>
                <a:spcPts val="0"/>
              </a:spcBef>
              <a:spcAft>
                <a:spcPts val="0"/>
              </a:spcAft>
              <a:buClr>
                <a:srgbClr val="000000"/>
              </a:buClr>
              <a:buSzPts val="900"/>
              <a:buFont typeface="Gill Sans"/>
              <a:buNone/>
              <a:defRPr sz="900"/>
            </a:lvl1pPr>
            <a:lvl2pPr marL="0" lvl="1" indent="0" algn="r" rtl="0">
              <a:lnSpc>
                <a:spcPct val="100000"/>
              </a:lnSpc>
              <a:spcBef>
                <a:spcPts val="0"/>
              </a:spcBef>
              <a:spcAft>
                <a:spcPts val="0"/>
              </a:spcAft>
              <a:buClr>
                <a:srgbClr val="000000"/>
              </a:buClr>
              <a:buSzPts val="900"/>
              <a:buFont typeface="Gill Sans"/>
              <a:buNone/>
              <a:defRPr sz="900"/>
            </a:lvl2pPr>
            <a:lvl3pPr marL="0" lvl="2" indent="0" algn="r" rtl="0">
              <a:lnSpc>
                <a:spcPct val="100000"/>
              </a:lnSpc>
              <a:spcBef>
                <a:spcPts val="0"/>
              </a:spcBef>
              <a:spcAft>
                <a:spcPts val="0"/>
              </a:spcAft>
              <a:buClr>
                <a:srgbClr val="000000"/>
              </a:buClr>
              <a:buSzPts val="900"/>
              <a:buFont typeface="Gill Sans"/>
              <a:buNone/>
              <a:defRPr sz="900"/>
            </a:lvl3pPr>
            <a:lvl4pPr marL="0" lvl="3" indent="0" algn="r" rtl="0">
              <a:lnSpc>
                <a:spcPct val="100000"/>
              </a:lnSpc>
              <a:spcBef>
                <a:spcPts val="0"/>
              </a:spcBef>
              <a:spcAft>
                <a:spcPts val="0"/>
              </a:spcAft>
              <a:buClr>
                <a:srgbClr val="000000"/>
              </a:buClr>
              <a:buSzPts val="900"/>
              <a:buFont typeface="Gill Sans"/>
              <a:buNone/>
              <a:defRPr sz="900"/>
            </a:lvl4pPr>
            <a:lvl5pPr marL="0" lvl="4" indent="0" algn="r" rtl="0">
              <a:lnSpc>
                <a:spcPct val="100000"/>
              </a:lnSpc>
              <a:spcBef>
                <a:spcPts val="0"/>
              </a:spcBef>
              <a:spcAft>
                <a:spcPts val="0"/>
              </a:spcAft>
              <a:buClr>
                <a:srgbClr val="000000"/>
              </a:buClr>
              <a:buSzPts val="900"/>
              <a:buFont typeface="Gill Sans"/>
              <a:buNone/>
              <a:defRPr sz="900"/>
            </a:lvl5pPr>
            <a:lvl6pPr marL="0" lvl="5" indent="0" algn="r" rtl="0">
              <a:lnSpc>
                <a:spcPct val="100000"/>
              </a:lnSpc>
              <a:spcBef>
                <a:spcPts val="0"/>
              </a:spcBef>
              <a:spcAft>
                <a:spcPts val="0"/>
              </a:spcAft>
              <a:buClr>
                <a:srgbClr val="000000"/>
              </a:buClr>
              <a:buSzPts val="900"/>
              <a:buFont typeface="Gill Sans"/>
              <a:buNone/>
              <a:defRPr sz="900"/>
            </a:lvl6pPr>
            <a:lvl7pPr marL="0" lvl="6" indent="0" algn="r" rtl="0">
              <a:lnSpc>
                <a:spcPct val="100000"/>
              </a:lnSpc>
              <a:spcBef>
                <a:spcPts val="0"/>
              </a:spcBef>
              <a:spcAft>
                <a:spcPts val="0"/>
              </a:spcAft>
              <a:buClr>
                <a:srgbClr val="000000"/>
              </a:buClr>
              <a:buSzPts val="900"/>
              <a:buFont typeface="Gill Sans"/>
              <a:buNone/>
              <a:defRPr sz="900"/>
            </a:lvl7pPr>
            <a:lvl8pPr marL="0" lvl="7" indent="0" algn="r" rtl="0">
              <a:lnSpc>
                <a:spcPct val="100000"/>
              </a:lnSpc>
              <a:spcBef>
                <a:spcPts val="0"/>
              </a:spcBef>
              <a:spcAft>
                <a:spcPts val="0"/>
              </a:spcAft>
              <a:buClr>
                <a:srgbClr val="000000"/>
              </a:buClr>
              <a:buSzPts val="900"/>
              <a:buFont typeface="Gill Sans"/>
              <a:buNone/>
              <a:defRPr sz="900"/>
            </a:lvl8pPr>
            <a:lvl9pPr marL="0" lvl="8" indent="0" algn="r" rtl="0">
              <a:lnSpc>
                <a:spcPct val="100000"/>
              </a:lnSpc>
              <a:spcBef>
                <a:spcPts val="0"/>
              </a:spcBef>
              <a:spcAft>
                <a:spcPts val="0"/>
              </a:spcAft>
              <a:buClr>
                <a:srgbClr val="000000"/>
              </a:buClr>
              <a:buSzPts val="900"/>
              <a:buFont typeface="Gill Sans"/>
              <a:buNone/>
              <a:defRPr sz="900"/>
            </a:lvl9pPr>
          </a:lstStyle>
          <a:p>
            <a:pPr marL="0" lvl="0" indent="0" algn="r" rtl="0">
              <a:spcBef>
                <a:spcPts val="0"/>
              </a:spcBef>
              <a:spcAft>
                <a:spcPts val="0"/>
              </a:spcAft>
              <a:buNone/>
            </a:pPr>
            <a:fld id="{00000000-1234-1234-1234-123412341234}" type="slidenum">
              <a:rPr lang="en"/>
              <a:t>‹#›</a:t>
            </a:fld>
            <a:endParaRPr sz="11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ontent white background">
  <p:cSld name="1_Content white background">
    <p:bg>
      <p:bgPr>
        <a:solidFill>
          <a:schemeClr val="lt1"/>
        </a:solidFill>
        <a:effectLst/>
      </p:bgPr>
    </p:bg>
    <p:spTree>
      <p:nvGrpSpPr>
        <p:cNvPr id="1" name="Shape 310"/>
        <p:cNvGrpSpPr/>
        <p:nvPr/>
      </p:nvGrpSpPr>
      <p:grpSpPr>
        <a:xfrm>
          <a:off x="0" y="0"/>
          <a:ext cx="0" cy="0"/>
          <a:chOff x="0" y="0"/>
          <a:chExt cx="0" cy="0"/>
        </a:xfrm>
      </p:grpSpPr>
      <p:pic>
        <p:nvPicPr>
          <p:cNvPr id="311" name="Google Shape;311;p60" descr="A picture containing light&#10;&#10;Description automatically generated"/>
          <p:cNvPicPr preferRelativeResize="0"/>
          <p:nvPr/>
        </p:nvPicPr>
        <p:blipFill rotWithShape="1">
          <a:blip r:embed="rId2">
            <a:alphaModFix amt="0"/>
          </a:blip>
          <a:srcRect/>
          <a:stretch/>
        </p:blipFill>
        <p:spPr>
          <a:xfrm>
            <a:off x="205814" y="3550227"/>
            <a:ext cx="2260501" cy="1707573"/>
          </a:xfrm>
          <a:prstGeom prst="rect">
            <a:avLst/>
          </a:prstGeom>
          <a:noFill/>
          <a:ln>
            <a:noFill/>
          </a:ln>
        </p:spPr>
      </p:pic>
      <p:pic>
        <p:nvPicPr>
          <p:cNvPr id="312" name="Google Shape;312;p60" descr="A close up of a sign&#10;&#10;Description automatically generated"/>
          <p:cNvPicPr preferRelativeResize="0"/>
          <p:nvPr/>
        </p:nvPicPr>
        <p:blipFill rotWithShape="1">
          <a:blip r:embed="rId3">
            <a:alphaModFix amt="35000"/>
          </a:blip>
          <a:srcRect l="10537" t="-8401" r="-10139" b="-10"/>
          <a:stretch/>
        </p:blipFill>
        <p:spPr>
          <a:xfrm>
            <a:off x="0" y="2894309"/>
            <a:ext cx="2255004" cy="1853986"/>
          </a:xfrm>
          <a:prstGeom prst="rect">
            <a:avLst/>
          </a:prstGeom>
          <a:noFill/>
          <a:ln>
            <a:noFill/>
          </a:ln>
        </p:spPr>
      </p:pic>
      <p:sp>
        <p:nvSpPr>
          <p:cNvPr id="313" name="Google Shape;313;p60"/>
          <p:cNvSpPr txBox="1">
            <a:spLocks noGrp="1"/>
          </p:cNvSpPr>
          <p:nvPr>
            <p:ph type="title"/>
          </p:nvPr>
        </p:nvSpPr>
        <p:spPr>
          <a:xfrm>
            <a:off x="685800" y="685799"/>
            <a:ext cx="7712700" cy="678000"/>
          </a:xfrm>
          <a:prstGeom prst="rect">
            <a:avLst/>
          </a:prstGeom>
          <a:noFill/>
          <a:ln>
            <a:noFill/>
          </a:ln>
        </p:spPr>
        <p:txBody>
          <a:bodyPr spcFirstLastPara="1" wrap="square" lIns="0" tIns="0" rIns="0" bIns="0" anchor="t" anchorCtr="0">
            <a:noAutofit/>
          </a:bodyPr>
          <a:lstStyle>
            <a:lvl1pPr lvl="0" algn="l" rtl="0">
              <a:lnSpc>
                <a:spcPct val="89000"/>
              </a:lnSpc>
              <a:spcBef>
                <a:spcPts val="0"/>
              </a:spcBef>
              <a:spcAft>
                <a:spcPts val="0"/>
              </a:spcAft>
              <a:buClr>
                <a:srgbClr val="28427C"/>
              </a:buClr>
              <a:buSzPts val="3000"/>
              <a:buFont typeface="Arial"/>
              <a:buNone/>
              <a:defRPr sz="3000" cap="none">
                <a:solidFill>
                  <a:srgbClr val="28427C"/>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pic>
        <p:nvPicPr>
          <p:cNvPr id="314" name="Google Shape;314;p60" descr="A picture containing drawing&#10;&#10;Description automatically generated"/>
          <p:cNvPicPr preferRelativeResize="0"/>
          <p:nvPr/>
        </p:nvPicPr>
        <p:blipFill rotWithShape="1">
          <a:blip r:embed="rId4">
            <a:alphaModFix/>
          </a:blip>
          <a:srcRect/>
          <a:stretch/>
        </p:blipFill>
        <p:spPr>
          <a:xfrm>
            <a:off x="883888" y="4479415"/>
            <a:ext cx="1369181" cy="228196"/>
          </a:xfrm>
          <a:prstGeom prst="rect">
            <a:avLst/>
          </a:prstGeom>
          <a:noFill/>
          <a:ln>
            <a:noFill/>
          </a:ln>
        </p:spPr>
      </p:pic>
      <p:sp>
        <p:nvSpPr>
          <p:cNvPr id="315" name="Google Shape;315;p60"/>
          <p:cNvSpPr txBox="1">
            <a:spLocks noGrp="1"/>
          </p:cNvSpPr>
          <p:nvPr>
            <p:ph type="body" idx="1"/>
          </p:nvPr>
        </p:nvSpPr>
        <p:spPr>
          <a:xfrm>
            <a:off x="677999" y="1432717"/>
            <a:ext cx="3870300" cy="2861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100"/>
              <a:buNone/>
              <a:defRPr>
                <a:solidFill>
                  <a:srgbClr val="28427C"/>
                </a:solidFill>
                <a:latin typeface="Arial" panose="020B0604020202020204" pitchFamily="34" charset="0"/>
                <a:cs typeface="Arial" panose="020B0604020202020204" pitchFamily="34" charset="0"/>
              </a:defRPr>
            </a:lvl1pPr>
            <a:lvl2pPr marL="914400" lvl="1" indent="-228600" algn="l" rtl="0">
              <a:lnSpc>
                <a:spcPct val="94000"/>
              </a:lnSpc>
              <a:spcBef>
                <a:spcPts val="900"/>
              </a:spcBef>
              <a:spcAft>
                <a:spcPts val="0"/>
              </a:spcAft>
              <a:buSzPts val="1100"/>
              <a:buNone/>
              <a:defRPr>
                <a:solidFill>
                  <a:srgbClr val="28427C"/>
                </a:solidFill>
              </a:defRPr>
            </a:lvl2pPr>
            <a:lvl3pPr marL="1371600" lvl="2" indent="-228600" algn="l" rtl="0">
              <a:lnSpc>
                <a:spcPct val="94000"/>
              </a:lnSpc>
              <a:spcBef>
                <a:spcPts val="400"/>
              </a:spcBef>
              <a:spcAft>
                <a:spcPts val="0"/>
              </a:spcAft>
              <a:buSzPts val="1100"/>
              <a:buNone/>
              <a:defRPr>
                <a:solidFill>
                  <a:srgbClr val="28427C"/>
                </a:solidFill>
              </a:defRPr>
            </a:lvl3pPr>
            <a:lvl4pPr marL="1828800" lvl="3" indent="-228600" algn="l" rtl="0">
              <a:lnSpc>
                <a:spcPct val="94000"/>
              </a:lnSpc>
              <a:spcBef>
                <a:spcPts val="400"/>
              </a:spcBef>
              <a:spcAft>
                <a:spcPts val="0"/>
              </a:spcAft>
              <a:buSzPts val="1100"/>
              <a:buNone/>
              <a:defRPr>
                <a:solidFill>
                  <a:srgbClr val="28427C"/>
                </a:solidFill>
              </a:defRPr>
            </a:lvl4pPr>
            <a:lvl5pPr marL="2286000" lvl="4" indent="-228600" algn="l" rtl="0">
              <a:lnSpc>
                <a:spcPct val="94000"/>
              </a:lnSpc>
              <a:spcBef>
                <a:spcPts val="400"/>
              </a:spcBef>
              <a:spcAft>
                <a:spcPts val="0"/>
              </a:spcAft>
              <a:buSzPts val="1100"/>
              <a:buNone/>
              <a:defRPr>
                <a:solidFill>
                  <a:srgbClr val="28427C"/>
                </a:solidFill>
              </a:defRPr>
            </a:lvl5pPr>
            <a:lvl6pPr marL="2743200" lvl="5" indent="-317500" algn="l" rtl="0">
              <a:lnSpc>
                <a:spcPct val="94000"/>
              </a:lnSpc>
              <a:spcBef>
                <a:spcPts val="400"/>
              </a:spcBef>
              <a:spcAft>
                <a:spcPts val="0"/>
              </a:spcAft>
              <a:buClr>
                <a:schemeClr val="dk2"/>
              </a:buClr>
              <a:buSzPts val="1400"/>
              <a:buChar char="•"/>
              <a:defRPr/>
            </a:lvl6pPr>
            <a:lvl7pPr marL="3200400" lvl="6" indent="-317500" algn="l" rtl="0">
              <a:lnSpc>
                <a:spcPct val="94000"/>
              </a:lnSpc>
              <a:spcBef>
                <a:spcPts val="400"/>
              </a:spcBef>
              <a:spcAft>
                <a:spcPts val="0"/>
              </a:spcAft>
              <a:buClr>
                <a:schemeClr val="dk2"/>
              </a:buClr>
              <a:buSzPts val="1400"/>
              <a:buChar char="•"/>
              <a:defRPr/>
            </a:lvl7pPr>
            <a:lvl8pPr marL="3657600" lvl="7" indent="-317500" algn="l" rtl="0">
              <a:lnSpc>
                <a:spcPct val="94000"/>
              </a:lnSpc>
              <a:spcBef>
                <a:spcPts val="400"/>
              </a:spcBef>
              <a:spcAft>
                <a:spcPts val="0"/>
              </a:spcAft>
              <a:buClr>
                <a:schemeClr val="dk2"/>
              </a:buClr>
              <a:buSzPts val="1400"/>
              <a:buChar char="•"/>
              <a:defRPr/>
            </a:lvl8pPr>
            <a:lvl9pPr marL="4114800" lvl="8" indent="-317500" algn="l" rtl="0">
              <a:lnSpc>
                <a:spcPct val="94000"/>
              </a:lnSpc>
              <a:spcBef>
                <a:spcPts val="400"/>
              </a:spcBef>
              <a:spcAft>
                <a:spcPts val="200"/>
              </a:spcAft>
              <a:buClr>
                <a:schemeClr val="dk2"/>
              </a:buClr>
              <a:buSzPts val="1400"/>
              <a:buChar char="•"/>
              <a:defRPr/>
            </a:lvl9pPr>
          </a:lstStyle>
          <a:p>
            <a:endParaRPr dirty="0"/>
          </a:p>
        </p:txBody>
      </p:sp>
      <p:sp>
        <p:nvSpPr>
          <p:cNvPr id="316" name="Google Shape;316;p60"/>
          <p:cNvSpPr txBox="1">
            <a:spLocks noGrp="1"/>
          </p:cNvSpPr>
          <p:nvPr>
            <p:ph type="body" idx="2"/>
          </p:nvPr>
        </p:nvSpPr>
        <p:spPr>
          <a:xfrm>
            <a:off x="4830366" y="1432717"/>
            <a:ext cx="3588000" cy="2871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100"/>
              <a:buNone/>
              <a:defRPr>
                <a:latin typeface="Arial" panose="020B0604020202020204" pitchFamily="34" charset="0"/>
                <a:cs typeface="Arial" panose="020B0604020202020204" pitchFamily="34" charset="0"/>
              </a:defRPr>
            </a:lvl1pPr>
            <a:lvl2pPr marL="914400" lvl="1" indent="-228600" algn="l" rtl="0">
              <a:lnSpc>
                <a:spcPct val="94000"/>
              </a:lnSpc>
              <a:spcBef>
                <a:spcPts val="900"/>
              </a:spcBef>
              <a:spcAft>
                <a:spcPts val="0"/>
              </a:spcAft>
              <a:buSzPts val="1100"/>
              <a:buNone/>
              <a:defRPr/>
            </a:lvl2pPr>
            <a:lvl3pPr marL="1371600" lvl="2" indent="-228600" algn="l" rtl="0">
              <a:lnSpc>
                <a:spcPct val="94000"/>
              </a:lnSpc>
              <a:spcBef>
                <a:spcPts val="400"/>
              </a:spcBef>
              <a:spcAft>
                <a:spcPts val="0"/>
              </a:spcAft>
              <a:buSzPts val="1100"/>
              <a:buNone/>
              <a:defRPr/>
            </a:lvl3pPr>
            <a:lvl4pPr marL="1828800" lvl="3" indent="-228600" algn="l" rtl="0">
              <a:lnSpc>
                <a:spcPct val="94000"/>
              </a:lnSpc>
              <a:spcBef>
                <a:spcPts val="400"/>
              </a:spcBef>
              <a:spcAft>
                <a:spcPts val="0"/>
              </a:spcAft>
              <a:buSzPts val="1100"/>
              <a:buNone/>
              <a:defRPr/>
            </a:lvl4pPr>
            <a:lvl5pPr marL="2286000" lvl="4" indent="-228600" algn="l" rtl="0">
              <a:lnSpc>
                <a:spcPct val="94000"/>
              </a:lnSpc>
              <a:spcBef>
                <a:spcPts val="400"/>
              </a:spcBef>
              <a:spcAft>
                <a:spcPts val="0"/>
              </a:spcAft>
              <a:buSzPts val="1100"/>
              <a:buNone/>
              <a:defRPr/>
            </a:lvl5pPr>
            <a:lvl6pPr marL="2743200" lvl="5" indent="-317500" algn="l" rtl="0">
              <a:lnSpc>
                <a:spcPct val="94000"/>
              </a:lnSpc>
              <a:spcBef>
                <a:spcPts val="400"/>
              </a:spcBef>
              <a:spcAft>
                <a:spcPts val="0"/>
              </a:spcAft>
              <a:buClr>
                <a:schemeClr val="dk2"/>
              </a:buClr>
              <a:buSzPts val="1400"/>
              <a:buChar char="•"/>
              <a:defRPr/>
            </a:lvl6pPr>
            <a:lvl7pPr marL="3200400" lvl="6" indent="-317500" algn="l" rtl="0">
              <a:lnSpc>
                <a:spcPct val="94000"/>
              </a:lnSpc>
              <a:spcBef>
                <a:spcPts val="400"/>
              </a:spcBef>
              <a:spcAft>
                <a:spcPts val="0"/>
              </a:spcAft>
              <a:buClr>
                <a:schemeClr val="dk2"/>
              </a:buClr>
              <a:buSzPts val="1400"/>
              <a:buChar char="•"/>
              <a:defRPr/>
            </a:lvl7pPr>
            <a:lvl8pPr marL="3657600" lvl="7" indent="-317500" algn="l" rtl="0">
              <a:lnSpc>
                <a:spcPct val="94000"/>
              </a:lnSpc>
              <a:spcBef>
                <a:spcPts val="400"/>
              </a:spcBef>
              <a:spcAft>
                <a:spcPts val="0"/>
              </a:spcAft>
              <a:buClr>
                <a:schemeClr val="dk2"/>
              </a:buClr>
              <a:buSzPts val="1400"/>
              <a:buChar char="•"/>
              <a:defRPr/>
            </a:lvl8pPr>
            <a:lvl9pPr marL="4114800" lvl="8" indent="-317500" algn="l" rtl="0">
              <a:lnSpc>
                <a:spcPct val="94000"/>
              </a:lnSpc>
              <a:spcBef>
                <a:spcPts val="400"/>
              </a:spcBef>
              <a:spcAft>
                <a:spcPts val="200"/>
              </a:spcAft>
              <a:buClr>
                <a:schemeClr val="dk2"/>
              </a:buClr>
              <a:buSzPts val="1400"/>
              <a:buChar char="•"/>
              <a:defRPr/>
            </a:lvl9pPr>
          </a:lstStyle>
          <a:p>
            <a:endParaRPr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317"/>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dark blue background">
  <p:cSld name="Content dark blue background">
    <p:bg>
      <p:bgPr>
        <a:solidFill>
          <a:srgbClr val="28427C"/>
        </a:solidFill>
        <a:effectLst/>
      </p:bgPr>
    </p:bg>
    <p:spTree>
      <p:nvGrpSpPr>
        <p:cNvPr id="1" name="Shape 318"/>
        <p:cNvGrpSpPr/>
        <p:nvPr/>
      </p:nvGrpSpPr>
      <p:grpSpPr>
        <a:xfrm>
          <a:off x="0" y="0"/>
          <a:ext cx="0" cy="0"/>
          <a:chOff x="0" y="0"/>
          <a:chExt cx="0" cy="0"/>
        </a:xfrm>
      </p:grpSpPr>
      <p:pic>
        <p:nvPicPr>
          <p:cNvPr id="319" name="Google Shape;319;p62" descr="A picture containing light&#10;&#10;Description automatically generated"/>
          <p:cNvPicPr preferRelativeResize="0"/>
          <p:nvPr/>
        </p:nvPicPr>
        <p:blipFill rotWithShape="1">
          <a:blip r:embed="rId2">
            <a:alphaModFix amt="20000"/>
          </a:blip>
          <a:srcRect/>
          <a:stretch/>
        </p:blipFill>
        <p:spPr>
          <a:xfrm>
            <a:off x="-233950" y="3017473"/>
            <a:ext cx="2260501" cy="1707573"/>
          </a:xfrm>
          <a:prstGeom prst="rect">
            <a:avLst/>
          </a:prstGeom>
          <a:noFill/>
          <a:ln>
            <a:noFill/>
          </a:ln>
        </p:spPr>
      </p:pic>
      <p:sp>
        <p:nvSpPr>
          <p:cNvPr id="320" name="Google Shape;320;p62"/>
          <p:cNvSpPr txBox="1">
            <a:spLocks noGrp="1"/>
          </p:cNvSpPr>
          <p:nvPr>
            <p:ph type="title"/>
          </p:nvPr>
        </p:nvSpPr>
        <p:spPr>
          <a:xfrm>
            <a:off x="685800" y="685799"/>
            <a:ext cx="2743200" cy="1786800"/>
          </a:xfrm>
          <a:prstGeom prst="rect">
            <a:avLst/>
          </a:prstGeom>
          <a:noFill/>
          <a:ln>
            <a:noFill/>
          </a:ln>
        </p:spPr>
        <p:txBody>
          <a:bodyPr spcFirstLastPara="1" wrap="square" lIns="0" tIns="0" rIns="0" bIns="0" anchor="t" anchorCtr="0">
            <a:noAutofit/>
          </a:bodyPr>
          <a:lstStyle>
            <a:lvl1pPr lvl="0" algn="l" rtl="0">
              <a:lnSpc>
                <a:spcPct val="89000"/>
              </a:lnSpc>
              <a:spcBef>
                <a:spcPts val="0"/>
              </a:spcBef>
              <a:spcAft>
                <a:spcPts val="0"/>
              </a:spcAft>
              <a:buClr>
                <a:srgbClr val="FFFFFF"/>
              </a:buClr>
              <a:buSzPts val="3000"/>
              <a:buFont typeface="Arial"/>
              <a:buNone/>
              <a:defRPr sz="3000" cap="none">
                <a:solidFill>
                  <a:srgbClr val="FFFFFF"/>
                </a:solidFill>
                <a:latin typeface="Arial" panose="020B0604020202020204" pitchFamily="34" charset="0"/>
                <a:cs typeface="Arial" panose="020B0604020202020204" pitchFamily="34"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321" name="Google Shape;321;p62"/>
          <p:cNvSpPr txBox="1">
            <a:spLocks noGrp="1"/>
          </p:cNvSpPr>
          <p:nvPr>
            <p:ph type="body" idx="1"/>
          </p:nvPr>
        </p:nvSpPr>
        <p:spPr>
          <a:xfrm>
            <a:off x="685799" y="2571751"/>
            <a:ext cx="2743200" cy="947700"/>
          </a:xfrm>
          <a:prstGeom prst="rect">
            <a:avLst/>
          </a:prstGeom>
          <a:noFill/>
          <a:ln>
            <a:noFill/>
          </a:ln>
        </p:spPr>
        <p:txBody>
          <a:bodyPr spcFirstLastPara="1" wrap="square" lIns="0" tIns="0" rIns="0" bIns="0" anchor="t" anchorCtr="0">
            <a:noAutofit/>
          </a:bodyPr>
          <a:lstStyle>
            <a:lvl1pPr marL="457200" lvl="0" indent="-228600" algn="l" rtl="0">
              <a:lnSpc>
                <a:spcPct val="94000"/>
              </a:lnSpc>
              <a:spcBef>
                <a:spcPts val="800"/>
              </a:spcBef>
              <a:spcAft>
                <a:spcPts val="0"/>
              </a:spcAft>
              <a:buSzPts val="1600"/>
              <a:buFont typeface="Arial"/>
              <a:buNone/>
              <a:defRPr sz="2100">
                <a:solidFill>
                  <a:srgbClr val="FFFFFF"/>
                </a:solidFill>
                <a:latin typeface="Arial" panose="020B0604020202020204" pitchFamily="34" charset="0"/>
                <a:cs typeface="Arial" panose="020B0604020202020204" pitchFamily="34" charset="0"/>
              </a:defRPr>
            </a:lvl1pPr>
            <a:lvl2pPr marL="914400" lvl="1" indent="-228600" algn="l" rtl="0">
              <a:lnSpc>
                <a:spcPct val="94000"/>
              </a:lnSpc>
              <a:spcBef>
                <a:spcPts val="400"/>
              </a:spcBef>
              <a:spcAft>
                <a:spcPts val="0"/>
              </a:spcAft>
              <a:buSzPts val="1100"/>
              <a:buFont typeface="Arial"/>
              <a:buNone/>
              <a:defRPr/>
            </a:lvl2pPr>
            <a:lvl3pPr marL="1371600" lvl="2" indent="-228600" algn="l" rtl="0">
              <a:lnSpc>
                <a:spcPct val="94000"/>
              </a:lnSpc>
              <a:spcBef>
                <a:spcPts val="400"/>
              </a:spcBef>
              <a:spcAft>
                <a:spcPts val="0"/>
              </a:spcAft>
              <a:buSzPts val="1100"/>
              <a:buFont typeface="Arial"/>
              <a:buNone/>
              <a:defRPr/>
            </a:lvl3pPr>
            <a:lvl4pPr marL="1828800" lvl="3" indent="-228600" algn="l" rtl="0">
              <a:lnSpc>
                <a:spcPct val="94000"/>
              </a:lnSpc>
              <a:spcBef>
                <a:spcPts val="400"/>
              </a:spcBef>
              <a:spcAft>
                <a:spcPts val="0"/>
              </a:spcAft>
              <a:buSzPts val="1100"/>
              <a:buFont typeface="Arial"/>
              <a:buNone/>
              <a:defRPr/>
            </a:lvl4pPr>
            <a:lvl5pPr marL="2286000" lvl="4" indent="-228600" algn="l" rtl="0">
              <a:lnSpc>
                <a:spcPct val="94000"/>
              </a:lnSpc>
              <a:spcBef>
                <a:spcPts val="400"/>
              </a:spcBef>
              <a:spcAft>
                <a:spcPts val="0"/>
              </a:spcAft>
              <a:buSzPts val="1100"/>
              <a:buFont typeface="Arial"/>
              <a:buNone/>
              <a:defRPr/>
            </a:lvl5pPr>
            <a:lvl6pPr marL="2743200" lvl="5" indent="-317500" algn="l" rtl="0">
              <a:lnSpc>
                <a:spcPct val="94000"/>
              </a:lnSpc>
              <a:spcBef>
                <a:spcPts val="400"/>
              </a:spcBef>
              <a:spcAft>
                <a:spcPts val="0"/>
              </a:spcAft>
              <a:buClr>
                <a:schemeClr val="dk2"/>
              </a:buClr>
              <a:buSzPts val="1400"/>
              <a:buChar char="•"/>
              <a:defRPr/>
            </a:lvl6pPr>
            <a:lvl7pPr marL="3200400" lvl="6" indent="-317500" algn="l" rtl="0">
              <a:lnSpc>
                <a:spcPct val="94000"/>
              </a:lnSpc>
              <a:spcBef>
                <a:spcPts val="400"/>
              </a:spcBef>
              <a:spcAft>
                <a:spcPts val="0"/>
              </a:spcAft>
              <a:buClr>
                <a:schemeClr val="dk2"/>
              </a:buClr>
              <a:buSzPts val="1400"/>
              <a:buChar char="•"/>
              <a:defRPr/>
            </a:lvl7pPr>
            <a:lvl8pPr marL="3657600" lvl="7" indent="-317500" algn="l" rtl="0">
              <a:lnSpc>
                <a:spcPct val="94000"/>
              </a:lnSpc>
              <a:spcBef>
                <a:spcPts val="400"/>
              </a:spcBef>
              <a:spcAft>
                <a:spcPts val="0"/>
              </a:spcAft>
              <a:buClr>
                <a:schemeClr val="dk2"/>
              </a:buClr>
              <a:buSzPts val="1400"/>
              <a:buChar char="•"/>
              <a:defRPr/>
            </a:lvl8pPr>
            <a:lvl9pPr marL="4114800" lvl="8" indent="-317500" algn="l" rtl="0">
              <a:lnSpc>
                <a:spcPct val="94000"/>
              </a:lnSpc>
              <a:spcBef>
                <a:spcPts val="400"/>
              </a:spcBef>
              <a:spcAft>
                <a:spcPts val="200"/>
              </a:spcAft>
              <a:buClr>
                <a:schemeClr val="dk2"/>
              </a:buClr>
              <a:buSzPts val="1400"/>
              <a:buChar char="•"/>
              <a:defRPr/>
            </a:lvl9pPr>
          </a:lstStyle>
          <a:p>
            <a:endParaRPr dirty="0"/>
          </a:p>
        </p:txBody>
      </p:sp>
      <p:sp>
        <p:nvSpPr>
          <p:cNvPr id="322" name="Google Shape;322;p62"/>
          <p:cNvSpPr txBox="1">
            <a:spLocks noGrp="1"/>
          </p:cNvSpPr>
          <p:nvPr>
            <p:ph type="body" idx="2"/>
          </p:nvPr>
        </p:nvSpPr>
        <p:spPr>
          <a:xfrm>
            <a:off x="3771900" y="667753"/>
            <a:ext cx="4932900" cy="3574800"/>
          </a:xfrm>
          <a:prstGeom prst="rect">
            <a:avLst/>
          </a:prstGeom>
          <a:noFill/>
          <a:ln>
            <a:noFill/>
          </a:ln>
        </p:spPr>
        <p:txBody>
          <a:bodyPr spcFirstLastPara="1" wrap="square" lIns="0" tIns="0" rIns="0" bIns="0" anchor="t" anchorCtr="0">
            <a:noAutofit/>
          </a:bodyPr>
          <a:lstStyle>
            <a:lvl1pPr marL="457200" lvl="0" indent="-228600" algn="l" rtl="0">
              <a:lnSpc>
                <a:spcPct val="94000"/>
              </a:lnSpc>
              <a:spcBef>
                <a:spcPts val="0"/>
              </a:spcBef>
              <a:spcAft>
                <a:spcPts val="0"/>
              </a:spcAft>
              <a:buClr>
                <a:schemeClr val="lt1"/>
              </a:buClr>
              <a:buSzPts val="1100"/>
              <a:buFont typeface="Arial"/>
              <a:buNone/>
              <a:defRPr sz="1500">
                <a:solidFill>
                  <a:srgbClr val="FFFFFF"/>
                </a:solidFill>
                <a:latin typeface="Arial" panose="020B0604020202020204" pitchFamily="34" charset="0"/>
                <a:cs typeface="Arial" panose="020B0604020202020204" pitchFamily="34" charset="0"/>
              </a:defRPr>
            </a:lvl1pPr>
            <a:lvl2pPr marL="914400" lvl="1" indent="-298450" algn="l" rtl="0">
              <a:lnSpc>
                <a:spcPct val="94000"/>
              </a:lnSpc>
              <a:spcBef>
                <a:spcPts val="1100"/>
              </a:spcBef>
              <a:spcAft>
                <a:spcPts val="0"/>
              </a:spcAft>
              <a:buSzPts val="1100"/>
              <a:buChar char="•"/>
              <a:defRPr sz="1500">
                <a:solidFill>
                  <a:schemeClr val="lt1"/>
                </a:solidFill>
              </a:defRPr>
            </a:lvl2pPr>
            <a:lvl3pPr marL="1371600" lvl="2" indent="-298450" algn="l" rtl="0">
              <a:lnSpc>
                <a:spcPct val="94000"/>
              </a:lnSpc>
              <a:spcBef>
                <a:spcPts val="400"/>
              </a:spcBef>
              <a:spcAft>
                <a:spcPts val="0"/>
              </a:spcAft>
              <a:buSzPts val="1100"/>
              <a:buChar char="•"/>
              <a:defRPr sz="1500">
                <a:solidFill>
                  <a:schemeClr val="lt1"/>
                </a:solidFill>
              </a:defRPr>
            </a:lvl3pPr>
            <a:lvl4pPr marL="1828800" lvl="3" indent="-298450" algn="l" rtl="0">
              <a:lnSpc>
                <a:spcPct val="94000"/>
              </a:lnSpc>
              <a:spcBef>
                <a:spcPts val="400"/>
              </a:spcBef>
              <a:spcAft>
                <a:spcPts val="0"/>
              </a:spcAft>
              <a:buSzPts val="1100"/>
              <a:buChar char="•"/>
              <a:defRPr sz="1500">
                <a:solidFill>
                  <a:schemeClr val="lt1"/>
                </a:solidFill>
              </a:defRPr>
            </a:lvl4pPr>
            <a:lvl5pPr marL="2286000" lvl="4" indent="-298450" algn="l" rtl="0">
              <a:lnSpc>
                <a:spcPct val="94000"/>
              </a:lnSpc>
              <a:spcBef>
                <a:spcPts val="400"/>
              </a:spcBef>
              <a:spcAft>
                <a:spcPts val="0"/>
              </a:spcAft>
              <a:buSzPts val="1100"/>
              <a:buChar char="•"/>
              <a:defRPr sz="1500">
                <a:solidFill>
                  <a:schemeClr val="lt1"/>
                </a:solidFill>
              </a:defRPr>
            </a:lvl5pPr>
            <a:lvl6pPr marL="2743200" lvl="5" indent="-317500" algn="l" rtl="0">
              <a:lnSpc>
                <a:spcPct val="94000"/>
              </a:lnSpc>
              <a:spcBef>
                <a:spcPts val="400"/>
              </a:spcBef>
              <a:spcAft>
                <a:spcPts val="0"/>
              </a:spcAft>
              <a:buClr>
                <a:schemeClr val="dk2"/>
              </a:buClr>
              <a:buSzPts val="1400"/>
              <a:buChar char="•"/>
              <a:defRPr/>
            </a:lvl6pPr>
            <a:lvl7pPr marL="3200400" lvl="6" indent="-317500" algn="l" rtl="0">
              <a:lnSpc>
                <a:spcPct val="94000"/>
              </a:lnSpc>
              <a:spcBef>
                <a:spcPts val="400"/>
              </a:spcBef>
              <a:spcAft>
                <a:spcPts val="0"/>
              </a:spcAft>
              <a:buClr>
                <a:schemeClr val="dk2"/>
              </a:buClr>
              <a:buSzPts val="1400"/>
              <a:buChar char="•"/>
              <a:defRPr/>
            </a:lvl7pPr>
            <a:lvl8pPr marL="3657600" lvl="7" indent="-317500" algn="l" rtl="0">
              <a:lnSpc>
                <a:spcPct val="94000"/>
              </a:lnSpc>
              <a:spcBef>
                <a:spcPts val="400"/>
              </a:spcBef>
              <a:spcAft>
                <a:spcPts val="0"/>
              </a:spcAft>
              <a:buClr>
                <a:schemeClr val="dk2"/>
              </a:buClr>
              <a:buSzPts val="1400"/>
              <a:buChar char="•"/>
              <a:defRPr/>
            </a:lvl8pPr>
            <a:lvl9pPr marL="4114800" lvl="8" indent="-317500" algn="l" rtl="0">
              <a:lnSpc>
                <a:spcPct val="94000"/>
              </a:lnSpc>
              <a:spcBef>
                <a:spcPts val="400"/>
              </a:spcBef>
              <a:spcAft>
                <a:spcPts val="200"/>
              </a:spcAft>
              <a:buClr>
                <a:schemeClr val="dk2"/>
              </a:buClr>
              <a:buSzPts val="1400"/>
              <a:buChar char="•"/>
              <a:defRPr/>
            </a:lvl9pPr>
          </a:lstStyle>
          <a:p>
            <a:endParaRPr dirty="0"/>
          </a:p>
        </p:txBody>
      </p:sp>
      <p:pic>
        <p:nvPicPr>
          <p:cNvPr id="323" name="Google Shape;323;p62"/>
          <p:cNvPicPr preferRelativeResize="0"/>
          <p:nvPr/>
        </p:nvPicPr>
        <p:blipFill rotWithShape="1">
          <a:blip r:embed="rId3">
            <a:alphaModFix/>
          </a:blip>
          <a:srcRect l="17694" t="35681" r="17630" b="36480"/>
          <a:stretch/>
        </p:blipFill>
        <p:spPr>
          <a:xfrm>
            <a:off x="824757" y="4389368"/>
            <a:ext cx="1569658" cy="31910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1B3B35"/>
        </a:solidFill>
        <a:effectLst/>
      </p:bgPr>
    </p:bg>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2">
            <a:alphaModFix/>
          </a:blip>
          <a:srcRect/>
          <a:stretch/>
        </p:blipFill>
        <p:spPr>
          <a:xfrm>
            <a:off x="-33196" y="0"/>
            <a:ext cx="6680458" cy="826836"/>
          </a:xfrm>
          <a:prstGeom prst="rect">
            <a:avLst/>
          </a:prstGeom>
          <a:noFill/>
          <a:ln>
            <a:noFill/>
          </a:ln>
        </p:spPr>
      </p:pic>
      <p:sp>
        <p:nvSpPr>
          <p:cNvPr id="87" name="Google Shape;87;p17"/>
          <p:cNvSpPr txBox="1">
            <a:spLocks noGrp="1"/>
          </p:cNvSpPr>
          <p:nvPr>
            <p:ph type="ctrTitle"/>
          </p:nvPr>
        </p:nvSpPr>
        <p:spPr>
          <a:xfrm>
            <a:off x="1143000" y="1135855"/>
            <a:ext cx="6858000" cy="17025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rgbClr val="E9F1DB"/>
              </a:buClr>
              <a:buSzPts val="5000"/>
              <a:buFont typeface="Gill Sans"/>
              <a:buNone/>
              <a:defRPr sz="5000" b="1">
                <a:solidFill>
                  <a:srgbClr val="E9F1DB"/>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88" name="Google Shape;88;p17"/>
          <p:cNvSpPr txBox="1">
            <a:spLocks noGrp="1"/>
          </p:cNvSpPr>
          <p:nvPr>
            <p:ph type="subTitle" idx="1"/>
          </p:nvPr>
        </p:nvSpPr>
        <p:spPr>
          <a:xfrm>
            <a:off x="1143000" y="2895600"/>
            <a:ext cx="6858000" cy="1047900"/>
          </a:xfrm>
          <a:prstGeom prst="rect">
            <a:avLst/>
          </a:prstGeom>
          <a:noFill/>
          <a:ln>
            <a:noFill/>
          </a:ln>
        </p:spPr>
        <p:txBody>
          <a:bodyPr spcFirstLastPara="1" wrap="square" lIns="75575" tIns="37775" rIns="75575" bIns="37775" anchor="t" anchorCtr="0">
            <a:noAutofit/>
          </a:bodyPr>
          <a:lstStyle>
            <a:lvl1pPr lvl="0" algn="l" rtl="0">
              <a:lnSpc>
                <a:spcPct val="90000"/>
              </a:lnSpc>
              <a:spcBef>
                <a:spcPts val="800"/>
              </a:spcBef>
              <a:spcAft>
                <a:spcPts val="0"/>
              </a:spcAft>
              <a:buClr>
                <a:schemeClr val="lt1"/>
              </a:buClr>
              <a:buSzPts val="3000"/>
              <a:buNone/>
              <a:defRPr sz="3000" b="0">
                <a:solidFill>
                  <a:schemeClr val="lt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700"/>
              <a:buNone/>
              <a:defRPr sz="1700"/>
            </a:lvl2pPr>
            <a:lvl3pPr lvl="2" algn="ctr" rtl="0">
              <a:lnSpc>
                <a:spcPct val="90000"/>
              </a:lnSpc>
              <a:spcBef>
                <a:spcPts val="400"/>
              </a:spcBef>
              <a:spcAft>
                <a:spcPts val="0"/>
              </a:spcAft>
              <a:buClr>
                <a:schemeClr val="dk1"/>
              </a:buClr>
              <a:buSzPts val="1500"/>
              <a:buNone/>
              <a:defRPr sz="1500"/>
            </a:lvl3pPr>
            <a:lvl4pPr lvl="3" algn="ctr" rtl="0">
              <a:lnSpc>
                <a:spcPct val="90000"/>
              </a:lnSpc>
              <a:spcBef>
                <a:spcPts val="400"/>
              </a:spcBef>
              <a:spcAft>
                <a:spcPts val="0"/>
              </a:spcAft>
              <a:buClr>
                <a:schemeClr val="dk1"/>
              </a:buClr>
              <a:buSzPts val="1300"/>
              <a:buNone/>
              <a:defRPr sz="1300"/>
            </a:lvl4pPr>
            <a:lvl5pPr lvl="4" algn="ctr" rtl="0">
              <a:lnSpc>
                <a:spcPct val="90000"/>
              </a:lnSpc>
              <a:spcBef>
                <a:spcPts val="400"/>
              </a:spcBef>
              <a:spcAft>
                <a:spcPts val="0"/>
              </a:spcAft>
              <a:buClr>
                <a:schemeClr val="dk1"/>
              </a:buClr>
              <a:buSzPts val="1300"/>
              <a:buNone/>
              <a:defRPr sz="1300"/>
            </a:lvl5pPr>
            <a:lvl6pPr lvl="5" algn="ctr" rtl="0">
              <a:lnSpc>
                <a:spcPct val="90000"/>
              </a:lnSpc>
              <a:spcBef>
                <a:spcPts val="400"/>
              </a:spcBef>
              <a:spcAft>
                <a:spcPts val="0"/>
              </a:spcAft>
              <a:buClr>
                <a:schemeClr val="dk1"/>
              </a:buClr>
              <a:buSzPts val="1300"/>
              <a:buNone/>
              <a:defRPr sz="1300"/>
            </a:lvl6pPr>
            <a:lvl7pPr lvl="6" algn="ctr" rtl="0">
              <a:lnSpc>
                <a:spcPct val="90000"/>
              </a:lnSpc>
              <a:spcBef>
                <a:spcPts val="400"/>
              </a:spcBef>
              <a:spcAft>
                <a:spcPts val="0"/>
              </a:spcAft>
              <a:buClr>
                <a:schemeClr val="dk1"/>
              </a:buClr>
              <a:buSzPts val="1300"/>
              <a:buNone/>
              <a:defRPr sz="1300"/>
            </a:lvl7pPr>
            <a:lvl8pPr lvl="7" algn="ctr" rtl="0">
              <a:lnSpc>
                <a:spcPct val="90000"/>
              </a:lnSpc>
              <a:spcBef>
                <a:spcPts val="400"/>
              </a:spcBef>
              <a:spcAft>
                <a:spcPts val="0"/>
              </a:spcAft>
              <a:buClr>
                <a:schemeClr val="dk1"/>
              </a:buClr>
              <a:buSzPts val="1300"/>
              <a:buNone/>
              <a:defRPr sz="1300"/>
            </a:lvl8pPr>
            <a:lvl9pPr lvl="8" algn="ctr" rtl="0">
              <a:lnSpc>
                <a:spcPct val="90000"/>
              </a:lnSpc>
              <a:spcBef>
                <a:spcPts val="400"/>
              </a:spcBef>
              <a:spcAft>
                <a:spcPts val="0"/>
              </a:spcAft>
              <a:buClr>
                <a:schemeClr val="dk1"/>
              </a:buClr>
              <a:buSzPts val="1300"/>
              <a:buNone/>
              <a:defRPr sz="1300"/>
            </a:lvl9pPr>
          </a:lstStyle>
          <a:p>
            <a:endParaRPr dirty="0"/>
          </a:p>
        </p:txBody>
      </p:sp>
      <p:sp>
        <p:nvSpPr>
          <p:cNvPr id="89" name="Google Shape;89;p17"/>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1C3C3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033175" y="2282100"/>
            <a:ext cx="3439200" cy="3936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Gothic A1"/>
              <a:buNone/>
              <a:defRPr sz="1600" b="1">
                <a:latin typeface="Gothic A1"/>
                <a:ea typeface="Gothic A1"/>
                <a:cs typeface="Gothic A1"/>
                <a:sym typeface="Gothic A1"/>
              </a:defRPr>
            </a:lvl1pPr>
            <a:lvl2pPr lvl="1">
              <a:spcBef>
                <a:spcPts val="0"/>
              </a:spcBef>
              <a:spcAft>
                <a:spcPts val="0"/>
              </a:spcAft>
              <a:buSzPts val="1600"/>
              <a:buFont typeface="Gothic A1"/>
              <a:buNone/>
              <a:defRPr sz="1600" b="1">
                <a:latin typeface="Gothic A1"/>
                <a:ea typeface="Gothic A1"/>
                <a:cs typeface="Gothic A1"/>
                <a:sym typeface="Gothic A1"/>
              </a:defRPr>
            </a:lvl2pPr>
            <a:lvl3pPr lvl="2">
              <a:spcBef>
                <a:spcPts val="0"/>
              </a:spcBef>
              <a:spcAft>
                <a:spcPts val="0"/>
              </a:spcAft>
              <a:buSzPts val="1600"/>
              <a:buFont typeface="Gothic A1"/>
              <a:buNone/>
              <a:defRPr sz="1600" b="1">
                <a:latin typeface="Gothic A1"/>
                <a:ea typeface="Gothic A1"/>
                <a:cs typeface="Gothic A1"/>
                <a:sym typeface="Gothic A1"/>
              </a:defRPr>
            </a:lvl3pPr>
            <a:lvl4pPr lvl="3">
              <a:spcBef>
                <a:spcPts val="0"/>
              </a:spcBef>
              <a:spcAft>
                <a:spcPts val="0"/>
              </a:spcAft>
              <a:buSzPts val="1600"/>
              <a:buFont typeface="Gothic A1"/>
              <a:buNone/>
              <a:defRPr sz="1600" b="1">
                <a:latin typeface="Gothic A1"/>
                <a:ea typeface="Gothic A1"/>
                <a:cs typeface="Gothic A1"/>
                <a:sym typeface="Gothic A1"/>
              </a:defRPr>
            </a:lvl4pPr>
            <a:lvl5pPr lvl="4">
              <a:spcBef>
                <a:spcPts val="0"/>
              </a:spcBef>
              <a:spcAft>
                <a:spcPts val="0"/>
              </a:spcAft>
              <a:buSzPts val="1600"/>
              <a:buFont typeface="Gothic A1"/>
              <a:buNone/>
              <a:defRPr sz="1600" b="1">
                <a:latin typeface="Gothic A1"/>
                <a:ea typeface="Gothic A1"/>
                <a:cs typeface="Gothic A1"/>
                <a:sym typeface="Gothic A1"/>
              </a:defRPr>
            </a:lvl5pPr>
            <a:lvl6pPr lvl="5">
              <a:spcBef>
                <a:spcPts val="0"/>
              </a:spcBef>
              <a:spcAft>
                <a:spcPts val="0"/>
              </a:spcAft>
              <a:buSzPts val="1600"/>
              <a:buFont typeface="Gothic A1"/>
              <a:buNone/>
              <a:defRPr sz="1600" b="1">
                <a:latin typeface="Gothic A1"/>
                <a:ea typeface="Gothic A1"/>
                <a:cs typeface="Gothic A1"/>
                <a:sym typeface="Gothic A1"/>
              </a:defRPr>
            </a:lvl6pPr>
            <a:lvl7pPr lvl="6">
              <a:spcBef>
                <a:spcPts val="0"/>
              </a:spcBef>
              <a:spcAft>
                <a:spcPts val="0"/>
              </a:spcAft>
              <a:buSzPts val="1600"/>
              <a:buFont typeface="Gothic A1"/>
              <a:buNone/>
              <a:defRPr sz="1600" b="1">
                <a:latin typeface="Gothic A1"/>
                <a:ea typeface="Gothic A1"/>
                <a:cs typeface="Gothic A1"/>
                <a:sym typeface="Gothic A1"/>
              </a:defRPr>
            </a:lvl7pPr>
            <a:lvl8pPr lvl="7">
              <a:spcBef>
                <a:spcPts val="0"/>
              </a:spcBef>
              <a:spcAft>
                <a:spcPts val="0"/>
              </a:spcAft>
              <a:buSzPts val="1600"/>
              <a:buFont typeface="Gothic A1"/>
              <a:buNone/>
              <a:defRPr sz="1600" b="1">
                <a:latin typeface="Gothic A1"/>
                <a:ea typeface="Gothic A1"/>
                <a:cs typeface="Gothic A1"/>
                <a:sym typeface="Gothic A1"/>
              </a:defRPr>
            </a:lvl8pPr>
            <a:lvl9pPr lvl="8">
              <a:spcBef>
                <a:spcPts val="0"/>
              </a:spcBef>
              <a:spcAft>
                <a:spcPts val="0"/>
              </a:spcAft>
              <a:buSzPts val="1600"/>
              <a:buFont typeface="Gothic A1"/>
              <a:buNone/>
              <a:defRPr sz="1600" b="1">
                <a:latin typeface="Gothic A1"/>
                <a:ea typeface="Gothic A1"/>
                <a:cs typeface="Gothic A1"/>
                <a:sym typeface="Gothic A1"/>
              </a:defRPr>
            </a:lvl9pPr>
          </a:lstStyle>
          <a:p>
            <a:endParaRPr/>
          </a:p>
        </p:txBody>
      </p:sp>
      <p:sp>
        <p:nvSpPr>
          <p:cNvPr id="11" name="Google Shape;11;p2"/>
          <p:cNvSpPr txBox="1">
            <a:spLocks noGrp="1"/>
          </p:cNvSpPr>
          <p:nvPr>
            <p:ph type="subTitle" idx="1"/>
          </p:nvPr>
        </p:nvSpPr>
        <p:spPr>
          <a:xfrm>
            <a:off x="5033175" y="2675706"/>
            <a:ext cx="3439200" cy="3381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900"/>
              <a:buNone/>
              <a:defRPr sz="900"/>
            </a:lvl1pPr>
            <a:lvl2pPr lvl="1">
              <a:lnSpc>
                <a:spcPct val="100000"/>
              </a:lnSpc>
              <a:spcBef>
                <a:spcPts val="0"/>
              </a:spcBef>
              <a:spcAft>
                <a:spcPts val="0"/>
              </a:spcAft>
              <a:buSzPts val="1100"/>
              <a:buNone/>
              <a:defRPr/>
            </a:lvl2pPr>
            <a:lvl3pPr lvl="2">
              <a:lnSpc>
                <a:spcPct val="100000"/>
              </a:lnSpc>
              <a:spcBef>
                <a:spcPts val="0"/>
              </a:spcBef>
              <a:spcAft>
                <a:spcPts val="0"/>
              </a:spcAft>
              <a:buSzPts val="1100"/>
              <a:buNone/>
              <a:defRPr/>
            </a:lvl3pPr>
            <a:lvl4pPr lvl="3">
              <a:lnSpc>
                <a:spcPct val="100000"/>
              </a:lnSpc>
              <a:spcBef>
                <a:spcPts val="0"/>
              </a:spcBef>
              <a:spcAft>
                <a:spcPts val="0"/>
              </a:spcAft>
              <a:buSzPts val="1100"/>
              <a:buNone/>
              <a:defRPr/>
            </a:lvl4pPr>
            <a:lvl5pPr lvl="4">
              <a:lnSpc>
                <a:spcPct val="100000"/>
              </a:lnSpc>
              <a:spcBef>
                <a:spcPts val="0"/>
              </a:spcBef>
              <a:spcAft>
                <a:spcPts val="0"/>
              </a:spcAft>
              <a:buSzPts val="1100"/>
              <a:buNone/>
              <a:defRPr/>
            </a:lvl5pPr>
            <a:lvl6pPr lvl="5">
              <a:lnSpc>
                <a:spcPct val="100000"/>
              </a:lnSpc>
              <a:spcBef>
                <a:spcPts val="0"/>
              </a:spcBef>
              <a:spcAft>
                <a:spcPts val="0"/>
              </a:spcAft>
              <a:buSzPts val="1100"/>
              <a:buNone/>
              <a:defRPr/>
            </a:lvl6pPr>
            <a:lvl7pPr lvl="6">
              <a:lnSpc>
                <a:spcPct val="100000"/>
              </a:lnSpc>
              <a:spcBef>
                <a:spcPts val="0"/>
              </a:spcBef>
              <a:spcAft>
                <a:spcPts val="0"/>
              </a:spcAft>
              <a:buSzPts val="1100"/>
              <a:buNone/>
              <a:defRPr/>
            </a:lvl7pPr>
            <a:lvl8pPr lvl="7">
              <a:lnSpc>
                <a:spcPct val="100000"/>
              </a:lnSpc>
              <a:spcBef>
                <a:spcPts val="0"/>
              </a:spcBef>
              <a:spcAft>
                <a:spcPts val="0"/>
              </a:spcAft>
              <a:buSzPts val="1100"/>
              <a:buNone/>
              <a:defRPr/>
            </a:lvl8pPr>
            <a:lvl9pPr lvl="8">
              <a:lnSpc>
                <a:spcPct val="100000"/>
              </a:lnSpc>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Arial" panose="020B0604020202020204" pitchFamily="34" charset="0"/>
                <a:ea typeface="Arimo"/>
                <a:cs typeface="Arial" panose="020B0604020202020204" pitchFamily="34" charset="0"/>
                <a:sym typeface="Arimo"/>
              </a:defRPr>
            </a:lvl1pPr>
            <a:lvl2pPr lvl="1">
              <a:buNone/>
              <a:defRPr>
                <a:latin typeface="Arimo"/>
                <a:ea typeface="Arimo"/>
                <a:cs typeface="Arimo"/>
                <a:sym typeface="Arimo"/>
              </a:defRPr>
            </a:lvl2pPr>
            <a:lvl3pPr lvl="2">
              <a:buNone/>
              <a:defRPr>
                <a:latin typeface="Arimo"/>
                <a:ea typeface="Arimo"/>
                <a:cs typeface="Arimo"/>
                <a:sym typeface="Arimo"/>
              </a:defRPr>
            </a:lvl3pPr>
            <a:lvl4pPr lvl="3">
              <a:buNone/>
              <a:defRPr>
                <a:latin typeface="Arimo"/>
                <a:ea typeface="Arimo"/>
                <a:cs typeface="Arimo"/>
                <a:sym typeface="Arimo"/>
              </a:defRPr>
            </a:lvl4pPr>
            <a:lvl5pPr lvl="4">
              <a:buNone/>
              <a:defRPr>
                <a:latin typeface="Arimo"/>
                <a:ea typeface="Arimo"/>
                <a:cs typeface="Arimo"/>
                <a:sym typeface="Arimo"/>
              </a:defRPr>
            </a:lvl5pPr>
            <a:lvl6pPr lvl="5">
              <a:buNone/>
              <a:defRPr>
                <a:latin typeface="Arimo"/>
                <a:ea typeface="Arimo"/>
                <a:cs typeface="Arimo"/>
                <a:sym typeface="Arimo"/>
              </a:defRPr>
            </a:lvl6pPr>
            <a:lvl7pPr lvl="6">
              <a:buNone/>
              <a:defRPr>
                <a:latin typeface="Arimo"/>
                <a:ea typeface="Arimo"/>
                <a:cs typeface="Arimo"/>
                <a:sym typeface="Arimo"/>
              </a:defRPr>
            </a:lvl7pPr>
            <a:lvl8pPr lvl="7">
              <a:buNone/>
              <a:defRPr>
                <a:latin typeface="Arimo"/>
                <a:ea typeface="Arimo"/>
                <a:cs typeface="Arimo"/>
                <a:sym typeface="Arimo"/>
              </a:defRPr>
            </a:lvl8pPr>
            <a:lvl9pPr lvl="8">
              <a:buNone/>
              <a:defRPr>
                <a:latin typeface="Arimo"/>
                <a:ea typeface="Arimo"/>
                <a:cs typeface="Arimo"/>
                <a:sym typeface="Arimo"/>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13" name="Google Shape;13;p2"/>
          <p:cNvPicPr preferRelativeResize="0"/>
          <p:nvPr/>
        </p:nvPicPr>
        <p:blipFill>
          <a:blip r:embed="rId2">
            <a:alphaModFix/>
          </a:blip>
          <a:stretch>
            <a:fillRect/>
          </a:stretch>
        </p:blipFill>
        <p:spPr>
          <a:xfrm>
            <a:off x="833100" y="2282100"/>
            <a:ext cx="1685100" cy="393600"/>
          </a:xfrm>
          <a:prstGeom prst="rect">
            <a:avLst/>
          </a:prstGeom>
          <a:noFill/>
          <a:ln>
            <a:noFill/>
          </a:ln>
        </p:spPr>
      </p:pic>
    </p:spTree>
    <p:extLst>
      <p:ext uri="{BB962C8B-B14F-4D97-AF65-F5344CB8AC3E}">
        <p14:creationId xmlns:p14="http://schemas.microsoft.com/office/powerpoint/2010/main" val="1648451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57425" y="1533550"/>
            <a:ext cx="3933000" cy="2228400"/>
          </a:xfrm>
          <a:prstGeom prst="rect">
            <a:avLst/>
          </a:prstGeom>
        </p:spPr>
        <p:txBody>
          <a:bodyPr spcFirstLastPara="1" wrap="square" lIns="91425" tIns="91425" rIns="91425" bIns="91425" anchor="ctr" anchorCtr="0">
            <a:noAutofit/>
          </a:bodyPr>
          <a:lstStyle>
            <a:lvl1pPr lvl="0">
              <a:spcBef>
                <a:spcPts val="0"/>
              </a:spcBef>
              <a:spcAft>
                <a:spcPts val="0"/>
              </a:spcAft>
              <a:buSzPts val="2800"/>
              <a:buFont typeface="Gothic A1"/>
              <a:buNone/>
              <a:defRPr b="1">
                <a:latin typeface="Gothic A1"/>
                <a:ea typeface="Gothic A1"/>
                <a:cs typeface="Gothic A1"/>
                <a:sym typeface="Gothic A1"/>
              </a:defRPr>
            </a:lvl1pPr>
            <a:lvl2pPr lvl="1">
              <a:spcBef>
                <a:spcPts val="0"/>
              </a:spcBef>
              <a:spcAft>
                <a:spcPts val="0"/>
              </a:spcAft>
              <a:buSzPts val="2800"/>
              <a:buFont typeface="Gothic A1"/>
              <a:buNone/>
              <a:defRPr b="1">
                <a:latin typeface="Gothic A1"/>
                <a:ea typeface="Gothic A1"/>
                <a:cs typeface="Gothic A1"/>
                <a:sym typeface="Gothic A1"/>
              </a:defRPr>
            </a:lvl2pPr>
            <a:lvl3pPr lvl="2">
              <a:spcBef>
                <a:spcPts val="0"/>
              </a:spcBef>
              <a:spcAft>
                <a:spcPts val="0"/>
              </a:spcAft>
              <a:buSzPts val="2800"/>
              <a:buFont typeface="Gothic A1"/>
              <a:buNone/>
              <a:defRPr b="1">
                <a:latin typeface="Gothic A1"/>
                <a:ea typeface="Gothic A1"/>
                <a:cs typeface="Gothic A1"/>
                <a:sym typeface="Gothic A1"/>
              </a:defRPr>
            </a:lvl3pPr>
            <a:lvl4pPr lvl="3">
              <a:spcBef>
                <a:spcPts val="0"/>
              </a:spcBef>
              <a:spcAft>
                <a:spcPts val="0"/>
              </a:spcAft>
              <a:buSzPts val="2800"/>
              <a:buFont typeface="Gothic A1"/>
              <a:buNone/>
              <a:defRPr b="1">
                <a:latin typeface="Gothic A1"/>
                <a:ea typeface="Gothic A1"/>
                <a:cs typeface="Gothic A1"/>
                <a:sym typeface="Gothic A1"/>
              </a:defRPr>
            </a:lvl4pPr>
            <a:lvl5pPr lvl="4">
              <a:spcBef>
                <a:spcPts val="0"/>
              </a:spcBef>
              <a:spcAft>
                <a:spcPts val="0"/>
              </a:spcAft>
              <a:buSzPts val="2800"/>
              <a:buFont typeface="Gothic A1"/>
              <a:buNone/>
              <a:defRPr b="1">
                <a:latin typeface="Gothic A1"/>
                <a:ea typeface="Gothic A1"/>
                <a:cs typeface="Gothic A1"/>
                <a:sym typeface="Gothic A1"/>
              </a:defRPr>
            </a:lvl5pPr>
            <a:lvl6pPr lvl="5">
              <a:spcBef>
                <a:spcPts val="0"/>
              </a:spcBef>
              <a:spcAft>
                <a:spcPts val="0"/>
              </a:spcAft>
              <a:buSzPts val="2800"/>
              <a:buFont typeface="Gothic A1"/>
              <a:buNone/>
              <a:defRPr b="1">
                <a:latin typeface="Gothic A1"/>
                <a:ea typeface="Gothic A1"/>
                <a:cs typeface="Gothic A1"/>
                <a:sym typeface="Gothic A1"/>
              </a:defRPr>
            </a:lvl6pPr>
            <a:lvl7pPr lvl="6">
              <a:spcBef>
                <a:spcPts val="0"/>
              </a:spcBef>
              <a:spcAft>
                <a:spcPts val="0"/>
              </a:spcAft>
              <a:buSzPts val="2800"/>
              <a:buFont typeface="Gothic A1"/>
              <a:buNone/>
              <a:defRPr b="1">
                <a:latin typeface="Gothic A1"/>
                <a:ea typeface="Gothic A1"/>
                <a:cs typeface="Gothic A1"/>
                <a:sym typeface="Gothic A1"/>
              </a:defRPr>
            </a:lvl7pPr>
            <a:lvl8pPr lvl="7">
              <a:spcBef>
                <a:spcPts val="0"/>
              </a:spcBef>
              <a:spcAft>
                <a:spcPts val="0"/>
              </a:spcAft>
              <a:buSzPts val="2800"/>
              <a:buFont typeface="Gothic A1"/>
              <a:buNone/>
              <a:defRPr b="1">
                <a:latin typeface="Gothic A1"/>
                <a:ea typeface="Gothic A1"/>
                <a:cs typeface="Gothic A1"/>
                <a:sym typeface="Gothic A1"/>
              </a:defRPr>
            </a:lvl8pPr>
            <a:lvl9pPr lvl="8">
              <a:spcBef>
                <a:spcPts val="0"/>
              </a:spcBef>
              <a:spcAft>
                <a:spcPts val="0"/>
              </a:spcAft>
              <a:buSzPts val="2800"/>
              <a:buFont typeface="Gothic A1"/>
              <a:buNone/>
              <a:defRPr b="1">
                <a:latin typeface="Gothic A1"/>
                <a:ea typeface="Gothic A1"/>
                <a:cs typeface="Gothic A1"/>
                <a:sym typeface="Gothic A1"/>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Gothic A1"/>
                <a:ea typeface="Gothic A1"/>
                <a:cs typeface="Gothic A1"/>
                <a:sym typeface="Gothic A1"/>
              </a:defRPr>
            </a:lvl1pPr>
            <a:lvl2pPr lvl="1">
              <a:buNone/>
              <a:defRPr>
                <a:latin typeface="Gothic A1"/>
                <a:ea typeface="Gothic A1"/>
                <a:cs typeface="Gothic A1"/>
                <a:sym typeface="Gothic A1"/>
              </a:defRPr>
            </a:lvl2pPr>
            <a:lvl3pPr lvl="2">
              <a:buNone/>
              <a:defRPr>
                <a:latin typeface="Gothic A1"/>
                <a:ea typeface="Gothic A1"/>
                <a:cs typeface="Gothic A1"/>
                <a:sym typeface="Gothic A1"/>
              </a:defRPr>
            </a:lvl3pPr>
            <a:lvl4pPr lvl="3">
              <a:buNone/>
              <a:defRPr>
                <a:latin typeface="Gothic A1"/>
                <a:ea typeface="Gothic A1"/>
                <a:cs typeface="Gothic A1"/>
                <a:sym typeface="Gothic A1"/>
              </a:defRPr>
            </a:lvl4pPr>
            <a:lvl5pPr lvl="4">
              <a:buNone/>
              <a:defRPr>
                <a:latin typeface="Gothic A1"/>
                <a:ea typeface="Gothic A1"/>
                <a:cs typeface="Gothic A1"/>
                <a:sym typeface="Gothic A1"/>
              </a:defRPr>
            </a:lvl5pPr>
            <a:lvl6pPr lvl="5">
              <a:buNone/>
              <a:defRPr>
                <a:latin typeface="Gothic A1"/>
                <a:ea typeface="Gothic A1"/>
                <a:cs typeface="Gothic A1"/>
                <a:sym typeface="Gothic A1"/>
              </a:defRPr>
            </a:lvl6pPr>
            <a:lvl7pPr lvl="6">
              <a:buNone/>
              <a:defRPr>
                <a:latin typeface="Gothic A1"/>
                <a:ea typeface="Gothic A1"/>
                <a:cs typeface="Gothic A1"/>
                <a:sym typeface="Gothic A1"/>
              </a:defRPr>
            </a:lvl7pPr>
            <a:lvl8pPr lvl="7">
              <a:buNone/>
              <a:defRPr>
                <a:latin typeface="Gothic A1"/>
                <a:ea typeface="Gothic A1"/>
                <a:cs typeface="Gothic A1"/>
                <a:sym typeface="Gothic A1"/>
              </a:defRPr>
            </a:lvl8pPr>
            <a:lvl9pPr lvl="8">
              <a:buNone/>
              <a:defRPr>
                <a:latin typeface="Gothic A1"/>
                <a:ea typeface="Gothic A1"/>
                <a:cs typeface="Gothic A1"/>
                <a:sym typeface="Gothic A1"/>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263633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Light" type="tx">
  <p:cSld name="Title and body, Light">
    <p:bg>
      <p:bgPr>
        <a:solidFill>
          <a:srgbClr val="FFFFFF"/>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61400" y="461425"/>
            <a:ext cx="7875000" cy="102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200"/>
              <a:buFont typeface="Gothic A1"/>
              <a:buNone/>
              <a:defRPr sz="3200" b="1">
                <a:solidFill>
                  <a:schemeClr val="dk1"/>
                </a:solidFill>
                <a:latin typeface="Gothic A1"/>
                <a:ea typeface="Gothic A1"/>
                <a:cs typeface="Gothic A1"/>
                <a:sym typeface="Gothic A1"/>
              </a:defRPr>
            </a:lvl1pPr>
            <a:lvl2pPr lvl="1">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2pPr>
            <a:lvl3pPr lvl="2">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3pPr>
            <a:lvl4pPr lvl="3">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4pPr>
            <a:lvl5pPr lvl="4">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5pPr>
            <a:lvl6pPr lvl="5">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6pPr>
            <a:lvl7pPr lvl="6">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7pPr>
            <a:lvl8pPr lvl="7">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8pPr>
            <a:lvl9pPr lvl="8">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9pPr>
          </a:lstStyle>
          <a:p>
            <a:endParaRPr/>
          </a:p>
        </p:txBody>
      </p:sp>
      <p:sp>
        <p:nvSpPr>
          <p:cNvPr id="19" name="Google Shape;19;p4"/>
          <p:cNvSpPr txBox="1">
            <a:spLocks noGrp="1"/>
          </p:cNvSpPr>
          <p:nvPr>
            <p:ph type="body" idx="1"/>
          </p:nvPr>
        </p:nvSpPr>
        <p:spPr>
          <a:xfrm>
            <a:off x="461400" y="1491025"/>
            <a:ext cx="7038900" cy="3172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chemeClr val="lt2"/>
              </a:buClr>
              <a:buSzPts val="1200"/>
              <a:buChar char="●"/>
              <a:defRPr sz="1200">
                <a:solidFill>
                  <a:schemeClr val="lt2"/>
                </a:solidFill>
              </a:defRPr>
            </a:lvl1pPr>
            <a:lvl2pPr marL="914378" lvl="1" indent="-304793">
              <a:spcBef>
                <a:spcPts val="1600"/>
              </a:spcBef>
              <a:spcAft>
                <a:spcPts val="0"/>
              </a:spcAft>
              <a:buClr>
                <a:schemeClr val="lt2"/>
              </a:buClr>
              <a:buSzPts val="1200"/>
              <a:buChar char="○"/>
              <a:defRPr sz="1200">
                <a:solidFill>
                  <a:schemeClr val="lt2"/>
                </a:solidFill>
              </a:defRPr>
            </a:lvl2pPr>
            <a:lvl3pPr marL="1371566" lvl="2" indent="-304793">
              <a:spcBef>
                <a:spcPts val="1600"/>
              </a:spcBef>
              <a:spcAft>
                <a:spcPts val="0"/>
              </a:spcAft>
              <a:buClr>
                <a:schemeClr val="lt2"/>
              </a:buClr>
              <a:buSzPts val="1200"/>
              <a:buChar char="■"/>
              <a:defRPr sz="1200">
                <a:solidFill>
                  <a:schemeClr val="lt2"/>
                </a:solidFill>
              </a:defRPr>
            </a:lvl3pPr>
            <a:lvl4pPr marL="1828754" lvl="3" indent="-304793">
              <a:spcBef>
                <a:spcPts val="1600"/>
              </a:spcBef>
              <a:spcAft>
                <a:spcPts val="0"/>
              </a:spcAft>
              <a:buClr>
                <a:schemeClr val="lt2"/>
              </a:buClr>
              <a:buSzPts val="1200"/>
              <a:buChar char="●"/>
              <a:defRPr sz="1200">
                <a:solidFill>
                  <a:schemeClr val="lt2"/>
                </a:solidFill>
              </a:defRPr>
            </a:lvl4pPr>
            <a:lvl5pPr marL="2285943" lvl="4" indent="-304793">
              <a:spcBef>
                <a:spcPts val="1600"/>
              </a:spcBef>
              <a:spcAft>
                <a:spcPts val="0"/>
              </a:spcAft>
              <a:buClr>
                <a:schemeClr val="lt2"/>
              </a:buClr>
              <a:buSzPts val="1200"/>
              <a:buChar char="○"/>
              <a:defRPr sz="1200">
                <a:solidFill>
                  <a:schemeClr val="lt2"/>
                </a:solidFill>
              </a:defRPr>
            </a:lvl5pPr>
            <a:lvl6pPr marL="2743132" lvl="5" indent="-304793">
              <a:spcBef>
                <a:spcPts val="1600"/>
              </a:spcBef>
              <a:spcAft>
                <a:spcPts val="0"/>
              </a:spcAft>
              <a:buClr>
                <a:schemeClr val="lt2"/>
              </a:buClr>
              <a:buSzPts val="1200"/>
              <a:buChar char="■"/>
              <a:defRPr sz="1200">
                <a:solidFill>
                  <a:schemeClr val="lt2"/>
                </a:solidFill>
              </a:defRPr>
            </a:lvl6pPr>
            <a:lvl7pPr marL="3200320" lvl="6" indent="-304793">
              <a:spcBef>
                <a:spcPts val="1600"/>
              </a:spcBef>
              <a:spcAft>
                <a:spcPts val="0"/>
              </a:spcAft>
              <a:buClr>
                <a:schemeClr val="lt2"/>
              </a:buClr>
              <a:buSzPts val="1200"/>
              <a:buChar char="●"/>
              <a:defRPr sz="1200">
                <a:solidFill>
                  <a:schemeClr val="lt2"/>
                </a:solidFill>
              </a:defRPr>
            </a:lvl7pPr>
            <a:lvl8pPr marL="3657509" lvl="7" indent="-304793">
              <a:spcBef>
                <a:spcPts val="1600"/>
              </a:spcBef>
              <a:spcAft>
                <a:spcPts val="0"/>
              </a:spcAft>
              <a:buClr>
                <a:schemeClr val="lt2"/>
              </a:buClr>
              <a:buSzPts val="1200"/>
              <a:buChar char="○"/>
              <a:defRPr sz="1200">
                <a:solidFill>
                  <a:schemeClr val="lt2"/>
                </a:solidFill>
              </a:defRPr>
            </a:lvl8pPr>
            <a:lvl9pPr marL="4114697" lvl="8" indent="-304793">
              <a:spcBef>
                <a:spcPts val="1600"/>
              </a:spcBef>
              <a:spcAft>
                <a:spcPts val="1600"/>
              </a:spcAft>
              <a:buClr>
                <a:schemeClr val="lt2"/>
              </a:buClr>
              <a:buSzPts val="1200"/>
              <a:buChar char="■"/>
              <a:defRPr sz="1200">
                <a:solidFill>
                  <a:schemeClr val="lt2"/>
                </a:solidFill>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Tree>
    <p:extLst>
      <p:ext uri="{BB962C8B-B14F-4D97-AF65-F5344CB8AC3E}">
        <p14:creationId xmlns:p14="http://schemas.microsoft.com/office/powerpoint/2010/main" val="826372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Dark">
  <p:cSld name="Title and body, Dark">
    <p:bg>
      <p:bgPr>
        <a:solidFill>
          <a:srgbClr val="1C3C35"/>
        </a:soli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61400" y="461425"/>
            <a:ext cx="7875000" cy="102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Gothic A1"/>
              <a:buNone/>
              <a:defRPr sz="3200" b="1">
                <a:latin typeface="Gothic A1"/>
                <a:ea typeface="Gothic A1"/>
                <a:cs typeface="Gothic A1"/>
                <a:sym typeface="Gothic A1"/>
              </a:defRPr>
            </a:lvl1pPr>
            <a:lvl2pPr lvl="1" rtl="0">
              <a:spcBef>
                <a:spcPts val="0"/>
              </a:spcBef>
              <a:spcAft>
                <a:spcPts val="0"/>
              </a:spcAft>
              <a:buSzPts val="2400"/>
              <a:buFont typeface="Gothic A1"/>
              <a:buNone/>
              <a:defRPr sz="2400" b="1">
                <a:latin typeface="Gothic A1"/>
                <a:ea typeface="Gothic A1"/>
                <a:cs typeface="Gothic A1"/>
                <a:sym typeface="Gothic A1"/>
              </a:defRPr>
            </a:lvl2pPr>
            <a:lvl3pPr lvl="2" rtl="0">
              <a:spcBef>
                <a:spcPts val="0"/>
              </a:spcBef>
              <a:spcAft>
                <a:spcPts val="0"/>
              </a:spcAft>
              <a:buSzPts val="2400"/>
              <a:buFont typeface="Gothic A1"/>
              <a:buNone/>
              <a:defRPr sz="2400" b="1">
                <a:latin typeface="Gothic A1"/>
                <a:ea typeface="Gothic A1"/>
                <a:cs typeface="Gothic A1"/>
                <a:sym typeface="Gothic A1"/>
              </a:defRPr>
            </a:lvl3pPr>
            <a:lvl4pPr lvl="3" rtl="0">
              <a:spcBef>
                <a:spcPts val="0"/>
              </a:spcBef>
              <a:spcAft>
                <a:spcPts val="0"/>
              </a:spcAft>
              <a:buSzPts val="2400"/>
              <a:buFont typeface="Gothic A1"/>
              <a:buNone/>
              <a:defRPr sz="2400" b="1">
                <a:latin typeface="Gothic A1"/>
                <a:ea typeface="Gothic A1"/>
                <a:cs typeface="Gothic A1"/>
                <a:sym typeface="Gothic A1"/>
              </a:defRPr>
            </a:lvl4pPr>
            <a:lvl5pPr lvl="4" rtl="0">
              <a:spcBef>
                <a:spcPts val="0"/>
              </a:spcBef>
              <a:spcAft>
                <a:spcPts val="0"/>
              </a:spcAft>
              <a:buSzPts val="2400"/>
              <a:buFont typeface="Gothic A1"/>
              <a:buNone/>
              <a:defRPr sz="2400" b="1">
                <a:latin typeface="Gothic A1"/>
                <a:ea typeface="Gothic A1"/>
                <a:cs typeface="Gothic A1"/>
                <a:sym typeface="Gothic A1"/>
              </a:defRPr>
            </a:lvl5pPr>
            <a:lvl6pPr lvl="5" rtl="0">
              <a:spcBef>
                <a:spcPts val="0"/>
              </a:spcBef>
              <a:spcAft>
                <a:spcPts val="0"/>
              </a:spcAft>
              <a:buSzPts val="2400"/>
              <a:buFont typeface="Gothic A1"/>
              <a:buNone/>
              <a:defRPr sz="2400" b="1">
                <a:latin typeface="Gothic A1"/>
                <a:ea typeface="Gothic A1"/>
                <a:cs typeface="Gothic A1"/>
                <a:sym typeface="Gothic A1"/>
              </a:defRPr>
            </a:lvl6pPr>
            <a:lvl7pPr lvl="6" rtl="0">
              <a:spcBef>
                <a:spcPts val="0"/>
              </a:spcBef>
              <a:spcAft>
                <a:spcPts val="0"/>
              </a:spcAft>
              <a:buSzPts val="2400"/>
              <a:buFont typeface="Gothic A1"/>
              <a:buNone/>
              <a:defRPr sz="2400" b="1">
                <a:latin typeface="Gothic A1"/>
                <a:ea typeface="Gothic A1"/>
                <a:cs typeface="Gothic A1"/>
                <a:sym typeface="Gothic A1"/>
              </a:defRPr>
            </a:lvl7pPr>
            <a:lvl8pPr lvl="7" rtl="0">
              <a:spcBef>
                <a:spcPts val="0"/>
              </a:spcBef>
              <a:spcAft>
                <a:spcPts val="0"/>
              </a:spcAft>
              <a:buSzPts val="2400"/>
              <a:buFont typeface="Gothic A1"/>
              <a:buNone/>
              <a:defRPr sz="2400" b="1">
                <a:latin typeface="Gothic A1"/>
                <a:ea typeface="Gothic A1"/>
                <a:cs typeface="Gothic A1"/>
                <a:sym typeface="Gothic A1"/>
              </a:defRPr>
            </a:lvl8pPr>
            <a:lvl9pPr lvl="8" rtl="0">
              <a:spcBef>
                <a:spcPts val="0"/>
              </a:spcBef>
              <a:spcAft>
                <a:spcPts val="0"/>
              </a:spcAft>
              <a:buSzPts val="2400"/>
              <a:buFont typeface="Gothic A1"/>
              <a:buNone/>
              <a:defRPr sz="2400" b="1">
                <a:latin typeface="Gothic A1"/>
                <a:ea typeface="Gothic A1"/>
                <a:cs typeface="Gothic A1"/>
                <a:sym typeface="Gothic A1"/>
              </a:defRPr>
            </a:lvl9pPr>
          </a:lstStyle>
          <a:p>
            <a:endParaRPr/>
          </a:p>
        </p:txBody>
      </p:sp>
      <p:sp>
        <p:nvSpPr>
          <p:cNvPr id="23" name="Google Shape;23;p5"/>
          <p:cNvSpPr txBox="1">
            <a:spLocks noGrp="1"/>
          </p:cNvSpPr>
          <p:nvPr>
            <p:ph type="body" idx="1"/>
          </p:nvPr>
        </p:nvSpPr>
        <p:spPr>
          <a:xfrm>
            <a:off x="461400" y="1491025"/>
            <a:ext cx="7038900" cy="31722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SzPts val="1200"/>
              <a:buChar char="●"/>
              <a:defRPr sz="12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solidFill>
                  <a:srgbClr val="FFFFFF"/>
                </a:solidFill>
              </a:rPr>
              <a:pPr/>
              <a:t>‹#›</a:t>
            </a:fld>
            <a:endParaRPr lang="en" dirty="0">
              <a:solidFill>
                <a:srgbClr val="FFFFFF"/>
              </a:solidFill>
            </a:endParaRPr>
          </a:p>
        </p:txBody>
      </p:sp>
    </p:spTree>
    <p:extLst>
      <p:ext uri="{BB962C8B-B14F-4D97-AF65-F5344CB8AC3E}">
        <p14:creationId xmlns:p14="http://schemas.microsoft.com/office/powerpoint/2010/main" val="467351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plit section with photo">
  <p:cSld name="Split section with photo">
    <p:bg>
      <p:bgPr>
        <a:solidFill>
          <a:schemeClr val="lt1"/>
        </a:solid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6075" y="457275"/>
            <a:ext cx="4395600" cy="1239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1pPr>
            <a:lvl2pPr lvl="1">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2pPr>
            <a:lvl3pPr lvl="2">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3pPr>
            <a:lvl4pPr lvl="3">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4pPr>
            <a:lvl5pPr lvl="4">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5pPr>
            <a:lvl6pPr lvl="5">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6pPr>
            <a:lvl7pPr lvl="6">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7pPr>
            <a:lvl8pPr lvl="7">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8pPr>
            <a:lvl9pPr lvl="8">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9pPr>
          </a:lstStyle>
          <a:p>
            <a:endParaRPr/>
          </a:p>
        </p:txBody>
      </p:sp>
      <p:sp>
        <p:nvSpPr>
          <p:cNvPr id="27" name="Google Shape;27;p6"/>
          <p:cNvSpPr txBox="1">
            <a:spLocks noGrp="1"/>
          </p:cNvSpPr>
          <p:nvPr>
            <p:ph type="body" idx="1"/>
          </p:nvPr>
        </p:nvSpPr>
        <p:spPr>
          <a:xfrm>
            <a:off x="456075" y="1696575"/>
            <a:ext cx="4395600" cy="2870100"/>
          </a:xfrm>
          <a:prstGeom prst="rect">
            <a:avLst/>
          </a:prstGeom>
        </p:spPr>
        <p:txBody>
          <a:bodyPr spcFirstLastPara="1" wrap="square" lIns="91425" tIns="91425" rIns="91425" bIns="91425" anchor="t" anchorCtr="0">
            <a:noAutofit/>
          </a:bodyPr>
          <a:lstStyle>
            <a:lvl1pPr marL="457189" lvl="0" indent="-311142">
              <a:spcBef>
                <a:spcPts val="0"/>
              </a:spcBef>
              <a:spcAft>
                <a:spcPts val="0"/>
              </a:spcAft>
              <a:buClr>
                <a:schemeClr val="lt2"/>
              </a:buClr>
              <a:buSzPts val="1300"/>
              <a:buChar char="●"/>
              <a:defRPr>
                <a:solidFill>
                  <a:schemeClr val="lt2"/>
                </a:solidFill>
              </a:defRPr>
            </a:lvl1pPr>
            <a:lvl2pPr marL="914378" lvl="1" indent="-298442">
              <a:spcBef>
                <a:spcPts val="1600"/>
              </a:spcBef>
              <a:spcAft>
                <a:spcPts val="0"/>
              </a:spcAft>
              <a:buClr>
                <a:schemeClr val="lt2"/>
              </a:buClr>
              <a:buSzPts val="1100"/>
              <a:buChar char="○"/>
              <a:defRPr>
                <a:solidFill>
                  <a:schemeClr val="lt2"/>
                </a:solidFill>
              </a:defRPr>
            </a:lvl2pPr>
            <a:lvl3pPr marL="1371566" lvl="2" indent="-298442">
              <a:spcBef>
                <a:spcPts val="1600"/>
              </a:spcBef>
              <a:spcAft>
                <a:spcPts val="0"/>
              </a:spcAft>
              <a:buClr>
                <a:schemeClr val="lt2"/>
              </a:buClr>
              <a:buSzPts val="1100"/>
              <a:buChar char="■"/>
              <a:defRPr>
                <a:solidFill>
                  <a:schemeClr val="lt2"/>
                </a:solidFill>
              </a:defRPr>
            </a:lvl3pPr>
            <a:lvl4pPr marL="1828754" lvl="3" indent="-298442">
              <a:spcBef>
                <a:spcPts val="1600"/>
              </a:spcBef>
              <a:spcAft>
                <a:spcPts val="0"/>
              </a:spcAft>
              <a:buClr>
                <a:schemeClr val="lt2"/>
              </a:buClr>
              <a:buSzPts val="1100"/>
              <a:buChar char="●"/>
              <a:defRPr>
                <a:solidFill>
                  <a:schemeClr val="lt2"/>
                </a:solidFill>
              </a:defRPr>
            </a:lvl4pPr>
            <a:lvl5pPr marL="2285943" lvl="4" indent="-298442">
              <a:spcBef>
                <a:spcPts val="1600"/>
              </a:spcBef>
              <a:spcAft>
                <a:spcPts val="0"/>
              </a:spcAft>
              <a:buClr>
                <a:schemeClr val="lt2"/>
              </a:buClr>
              <a:buSzPts val="1100"/>
              <a:buChar char="○"/>
              <a:defRPr>
                <a:solidFill>
                  <a:schemeClr val="lt2"/>
                </a:solidFill>
              </a:defRPr>
            </a:lvl5pPr>
            <a:lvl6pPr marL="2743132" lvl="5" indent="-298442">
              <a:spcBef>
                <a:spcPts val="1600"/>
              </a:spcBef>
              <a:spcAft>
                <a:spcPts val="0"/>
              </a:spcAft>
              <a:buClr>
                <a:schemeClr val="lt2"/>
              </a:buClr>
              <a:buSzPts val="1100"/>
              <a:buChar char="■"/>
              <a:defRPr>
                <a:solidFill>
                  <a:schemeClr val="lt2"/>
                </a:solidFill>
              </a:defRPr>
            </a:lvl6pPr>
            <a:lvl7pPr marL="3200320" lvl="6" indent="-298442">
              <a:spcBef>
                <a:spcPts val="1600"/>
              </a:spcBef>
              <a:spcAft>
                <a:spcPts val="0"/>
              </a:spcAft>
              <a:buClr>
                <a:schemeClr val="lt2"/>
              </a:buClr>
              <a:buSzPts val="1100"/>
              <a:buChar char="●"/>
              <a:defRPr>
                <a:solidFill>
                  <a:schemeClr val="lt2"/>
                </a:solidFill>
              </a:defRPr>
            </a:lvl7pPr>
            <a:lvl8pPr marL="3657509" lvl="7" indent="-298442">
              <a:spcBef>
                <a:spcPts val="1600"/>
              </a:spcBef>
              <a:spcAft>
                <a:spcPts val="0"/>
              </a:spcAft>
              <a:buClr>
                <a:schemeClr val="lt2"/>
              </a:buClr>
              <a:buSzPts val="1100"/>
              <a:buChar char="○"/>
              <a:defRPr>
                <a:solidFill>
                  <a:schemeClr val="lt2"/>
                </a:solidFill>
              </a:defRPr>
            </a:lvl8pPr>
            <a:lvl9pPr marL="4114697" lvl="8" indent="-298442">
              <a:spcBef>
                <a:spcPts val="1600"/>
              </a:spcBef>
              <a:spcAft>
                <a:spcPts val="1600"/>
              </a:spcAft>
              <a:buClr>
                <a:schemeClr val="lt2"/>
              </a:buClr>
              <a:buSzPts val="1100"/>
              <a:buChar char="■"/>
              <a:defRPr>
                <a:solidFill>
                  <a:schemeClr val="lt2"/>
                </a:solidFill>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29" name="Google Shape;29;p6"/>
          <p:cNvSpPr/>
          <p:nvPr/>
        </p:nvSpPr>
        <p:spPr>
          <a:xfrm>
            <a:off x="5487900" y="0"/>
            <a:ext cx="36561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1C3C35"/>
              </a:solidFill>
              <a:cs typeface="Arial"/>
              <a:sym typeface="Arial"/>
            </a:endParaRPr>
          </a:p>
        </p:txBody>
      </p:sp>
      <p:sp>
        <p:nvSpPr>
          <p:cNvPr id="30" name="Google Shape;30;p6"/>
          <p:cNvSpPr txBox="1">
            <a:spLocks noGrp="1"/>
          </p:cNvSpPr>
          <p:nvPr>
            <p:ph type="title" idx="2"/>
          </p:nvPr>
        </p:nvSpPr>
        <p:spPr>
          <a:xfrm>
            <a:off x="5912100" y="457275"/>
            <a:ext cx="2807700" cy="1239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Gothic A1"/>
              <a:buNone/>
              <a:defRPr sz="2400" b="1">
                <a:latin typeface="Gothic A1"/>
                <a:ea typeface="Gothic A1"/>
                <a:cs typeface="Gothic A1"/>
                <a:sym typeface="Gothic A1"/>
              </a:defRPr>
            </a:lvl1pPr>
            <a:lvl2pPr lvl="1"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2pPr>
            <a:lvl3pPr lvl="2"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3pPr>
            <a:lvl4pPr lvl="3"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4pPr>
            <a:lvl5pPr lvl="4"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5pPr>
            <a:lvl6pPr lvl="5"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6pPr>
            <a:lvl7pPr lvl="6"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7pPr>
            <a:lvl8pPr lvl="7"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8pPr>
            <a:lvl9pPr lvl="8"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9pPr>
          </a:lstStyle>
          <a:p>
            <a:endParaRPr/>
          </a:p>
        </p:txBody>
      </p:sp>
      <p:sp>
        <p:nvSpPr>
          <p:cNvPr id="31" name="Google Shape;31;p6"/>
          <p:cNvSpPr txBox="1">
            <a:spLocks noGrp="1"/>
          </p:cNvSpPr>
          <p:nvPr>
            <p:ph type="body" idx="3"/>
          </p:nvPr>
        </p:nvSpPr>
        <p:spPr>
          <a:xfrm>
            <a:off x="5912100" y="1696575"/>
            <a:ext cx="2807700" cy="2870100"/>
          </a:xfrm>
          <a:prstGeom prst="rect">
            <a:avLst/>
          </a:prstGeom>
        </p:spPr>
        <p:txBody>
          <a:bodyPr spcFirstLastPara="1" wrap="square" lIns="91425" tIns="91425" rIns="91425" bIns="91425" anchor="t" anchorCtr="0">
            <a:noAutofit/>
          </a:bodyPr>
          <a:lstStyle>
            <a:lvl1pPr marL="457189" lvl="0" indent="-311142" rtl="0">
              <a:spcBef>
                <a:spcPts val="0"/>
              </a:spcBef>
              <a:spcAft>
                <a:spcPts val="0"/>
              </a:spcAft>
              <a:buSzPts val="1300"/>
              <a:buChar char="●"/>
              <a:defRPr/>
            </a:lvl1pPr>
            <a:lvl2pPr marL="914378" lvl="1" indent="-298442" rtl="0">
              <a:spcBef>
                <a:spcPts val="1600"/>
              </a:spcBef>
              <a:spcAft>
                <a:spcPts val="0"/>
              </a:spcAft>
              <a:buSzPts val="1100"/>
              <a:buChar char="○"/>
              <a:defRPr/>
            </a:lvl2pPr>
            <a:lvl3pPr marL="1371566" lvl="2" indent="-298442" rtl="0">
              <a:spcBef>
                <a:spcPts val="1600"/>
              </a:spcBef>
              <a:spcAft>
                <a:spcPts val="0"/>
              </a:spcAft>
              <a:buSzPts val="1100"/>
              <a:buChar char="■"/>
              <a:defRPr/>
            </a:lvl3pPr>
            <a:lvl4pPr marL="1828754" lvl="3" indent="-298442" rtl="0">
              <a:spcBef>
                <a:spcPts val="1600"/>
              </a:spcBef>
              <a:spcAft>
                <a:spcPts val="0"/>
              </a:spcAft>
              <a:buSzPts val="1100"/>
              <a:buChar char="●"/>
              <a:defRPr/>
            </a:lvl4pPr>
            <a:lvl5pPr marL="2285943" lvl="4" indent="-298442" rtl="0">
              <a:spcBef>
                <a:spcPts val="1600"/>
              </a:spcBef>
              <a:spcAft>
                <a:spcPts val="0"/>
              </a:spcAft>
              <a:buSzPts val="1100"/>
              <a:buChar char="○"/>
              <a:defRPr/>
            </a:lvl5pPr>
            <a:lvl6pPr marL="2743132" lvl="5" indent="-298442" rtl="0">
              <a:spcBef>
                <a:spcPts val="1600"/>
              </a:spcBef>
              <a:spcAft>
                <a:spcPts val="0"/>
              </a:spcAft>
              <a:buSzPts val="1100"/>
              <a:buChar char="■"/>
              <a:defRPr/>
            </a:lvl6pPr>
            <a:lvl7pPr marL="3200320" lvl="6" indent="-298442" rtl="0">
              <a:spcBef>
                <a:spcPts val="1600"/>
              </a:spcBef>
              <a:spcAft>
                <a:spcPts val="0"/>
              </a:spcAft>
              <a:buSzPts val="1100"/>
              <a:buChar char="●"/>
              <a:defRPr/>
            </a:lvl7pPr>
            <a:lvl8pPr marL="3657509" lvl="7" indent="-298442" rtl="0">
              <a:spcBef>
                <a:spcPts val="1600"/>
              </a:spcBef>
              <a:spcAft>
                <a:spcPts val="0"/>
              </a:spcAft>
              <a:buSzPts val="1100"/>
              <a:buChar char="○"/>
              <a:defRPr/>
            </a:lvl8pPr>
            <a:lvl9pPr marL="4114697" lvl="8" indent="-298442" rtl="0">
              <a:spcBef>
                <a:spcPts val="1600"/>
              </a:spcBef>
              <a:spcAft>
                <a:spcPts val="1600"/>
              </a:spcAft>
              <a:buSzPts val="1100"/>
              <a:buChar char="■"/>
              <a:defRPr/>
            </a:lvl9pPr>
          </a:lstStyle>
          <a:p>
            <a:endParaRPr/>
          </a:p>
        </p:txBody>
      </p:sp>
    </p:spTree>
    <p:extLst>
      <p:ext uri="{BB962C8B-B14F-4D97-AF65-F5344CB8AC3E}">
        <p14:creationId xmlns:p14="http://schemas.microsoft.com/office/powerpoint/2010/main" val="286008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plit section with photo 1">
  <p:cSld name="Split section with photo 1">
    <p:bg>
      <p:bgPr>
        <a:solidFill>
          <a:schemeClr val="lt1"/>
        </a:solidFill>
        <a:effectLst/>
      </p:bgPr>
    </p:bg>
    <p:spTree>
      <p:nvGrpSpPr>
        <p:cNvPr id="1" name="Shape 32"/>
        <p:cNvGrpSpPr/>
        <p:nvPr/>
      </p:nvGrpSpPr>
      <p:grpSpPr>
        <a:xfrm>
          <a:off x="0" y="0"/>
          <a:ext cx="0" cy="0"/>
          <a:chOff x="0" y="0"/>
          <a:chExt cx="0" cy="0"/>
        </a:xfrm>
      </p:grpSpPr>
      <p:sp>
        <p:nvSpPr>
          <p:cNvPr id="33" name="Google Shape;33;p7"/>
          <p:cNvSpPr/>
          <p:nvPr/>
        </p:nvSpPr>
        <p:spPr>
          <a:xfrm>
            <a:off x="-1875" y="0"/>
            <a:ext cx="36561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1C3C35"/>
              </a:solidFill>
              <a:cs typeface="Arial"/>
              <a:sym typeface="Arial"/>
            </a:endParaRPr>
          </a:p>
        </p:txBody>
      </p:sp>
      <p:sp>
        <p:nvSpPr>
          <p:cNvPr id="34" name="Google Shape;34;p7"/>
          <p:cNvSpPr txBox="1">
            <a:spLocks noGrp="1"/>
          </p:cNvSpPr>
          <p:nvPr>
            <p:ph type="title"/>
          </p:nvPr>
        </p:nvSpPr>
        <p:spPr>
          <a:xfrm>
            <a:off x="456075" y="457275"/>
            <a:ext cx="2807700" cy="1239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Gothic A1"/>
              <a:buNone/>
              <a:defRPr sz="2400" b="1">
                <a:latin typeface="Gothic A1"/>
                <a:ea typeface="Gothic A1"/>
                <a:cs typeface="Gothic A1"/>
                <a:sym typeface="Gothic A1"/>
              </a:defRPr>
            </a:lvl1pPr>
            <a:lvl2pPr lvl="1"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2pPr>
            <a:lvl3pPr lvl="2"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3pPr>
            <a:lvl4pPr lvl="3"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4pPr>
            <a:lvl5pPr lvl="4"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5pPr>
            <a:lvl6pPr lvl="5"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6pPr>
            <a:lvl7pPr lvl="6"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7pPr>
            <a:lvl8pPr lvl="7"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8pPr>
            <a:lvl9pPr lvl="8" rtl="0">
              <a:spcBef>
                <a:spcPts val="0"/>
              </a:spcBef>
              <a:spcAft>
                <a:spcPts val="0"/>
              </a:spcAft>
              <a:buClr>
                <a:srgbClr val="1C3C35"/>
              </a:buClr>
              <a:buSzPts val="2400"/>
              <a:buFont typeface="Arimo"/>
              <a:buNone/>
              <a:defRPr sz="2400">
                <a:solidFill>
                  <a:srgbClr val="1C3C35"/>
                </a:solidFill>
                <a:latin typeface="Arimo"/>
                <a:ea typeface="Arimo"/>
                <a:cs typeface="Arimo"/>
                <a:sym typeface="Arimo"/>
              </a:defRPr>
            </a:lvl9pPr>
          </a:lstStyle>
          <a:p>
            <a:endParaRPr/>
          </a:p>
        </p:txBody>
      </p:sp>
      <p:sp>
        <p:nvSpPr>
          <p:cNvPr id="35" name="Google Shape;35;p7"/>
          <p:cNvSpPr txBox="1">
            <a:spLocks noGrp="1"/>
          </p:cNvSpPr>
          <p:nvPr>
            <p:ph type="body" idx="1"/>
          </p:nvPr>
        </p:nvSpPr>
        <p:spPr>
          <a:xfrm>
            <a:off x="456075" y="1696575"/>
            <a:ext cx="2807700" cy="2870100"/>
          </a:xfrm>
          <a:prstGeom prst="rect">
            <a:avLst/>
          </a:prstGeom>
        </p:spPr>
        <p:txBody>
          <a:bodyPr spcFirstLastPara="1" wrap="square" lIns="91425" tIns="91425" rIns="91425" bIns="91425" anchor="t" anchorCtr="0">
            <a:noAutofit/>
          </a:bodyPr>
          <a:lstStyle>
            <a:lvl1pPr marL="457189" lvl="0" indent="-311142" rtl="0">
              <a:spcBef>
                <a:spcPts val="0"/>
              </a:spcBef>
              <a:spcAft>
                <a:spcPts val="0"/>
              </a:spcAft>
              <a:buSzPts val="1300"/>
              <a:buChar char="●"/>
              <a:defRPr/>
            </a:lvl1pPr>
            <a:lvl2pPr marL="914378" lvl="1" indent="-298442" rtl="0">
              <a:spcBef>
                <a:spcPts val="1600"/>
              </a:spcBef>
              <a:spcAft>
                <a:spcPts val="0"/>
              </a:spcAft>
              <a:buSzPts val="1100"/>
              <a:buChar char="○"/>
              <a:defRPr/>
            </a:lvl2pPr>
            <a:lvl3pPr marL="1371566" lvl="2" indent="-298442" rtl="0">
              <a:spcBef>
                <a:spcPts val="1600"/>
              </a:spcBef>
              <a:spcAft>
                <a:spcPts val="0"/>
              </a:spcAft>
              <a:buSzPts val="1100"/>
              <a:buChar char="■"/>
              <a:defRPr/>
            </a:lvl3pPr>
            <a:lvl4pPr marL="1828754" lvl="3" indent="-298442" rtl="0">
              <a:spcBef>
                <a:spcPts val="1600"/>
              </a:spcBef>
              <a:spcAft>
                <a:spcPts val="0"/>
              </a:spcAft>
              <a:buSzPts val="1100"/>
              <a:buChar char="●"/>
              <a:defRPr/>
            </a:lvl4pPr>
            <a:lvl5pPr marL="2285943" lvl="4" indent="-298442" rtl="0">
              <a:spcBef>
                <a:spcPts val="1600"/>
              </a:spcBef>
              <a:spcAft>
                <a:spcPts val="0"/>
              </a:spcAft>
              <a:buSzPts val="1100"/>
              <a:buChar char="○"/>
              <a:defRPr/>
            </a:lvl5pPr>
            <a:lvl6pPr marL="2743132" lvl="5" indent="-298442" rtl="0">
              <a:spcBef>
                <a:spcPts val="1600"/>
              </a:spcBef>
              <a:spcAft>
                <a:spcPts val="0"/>
              </a:spcAft>
              <a:buSzPts val="1100"/>
              <a:buChar char="■"/>
              <a:defRPr/>
            </a:lvl6pPr>
            <a:lvl7pPr marL="3200320" lvl="6" indent="-298442" rtl="0">
              <a:spcBef>
                <a:spcPts val="1600"/>
              </a:spcBef>
              <a:spcAft>
                <a:spcPts val="0"/>
              </a:spcAft>
              <a:buSzPts val="1100"/>
              <a:buChar char="●"/>
              <a:defRPr/>
            </a:lvl7pPr>
            <a:lvl8pPr marL="3657509" lvl="7" indent="-298442" rtl="0">
              <a:spcBef>
                <a:spcPts val="1600"/>
              </a:spcBef>
              <a:spcAft>
                <a:spcPts val="0"/>
              </a:spcAft>
              <a:buSzPts val="1100"/>
              <a:buChar char="○"/>
              <a:defRPr/>
            </a:lvl8pPr>
            <a:lvl9pPr marL="4114697" lvl="8" indent="-298442" rtl="0">
              <a:spcBef>
                <a:spcPts val="1600"/>
              </a:spcBef>
              <a:spcAft>
                <a:spcPts val="1600"/>
              </a:spcAft>
              <a:buSzPts val="1100"/>
              <a:buChar char="■"/>
              <a:defRPr/>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37" name="Google Shape;37;p7"/>
          <p:cNvSpPr txBox="1">
            <a:spLocks noGrp="1"/>
          </p:cNvSpPr>
          <p:nvPr>
            <p:ph type="title" idx="2"/>
          </p:nvPr>
        </p:nvSpPr>
        <p:spPr>
          <a:xfrm>
            <a:off x="4323875" y="457275"/>
            <a:ext cx="4395600" cy="1239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Gothic A1"/>
              <a:buNone/>
              <a:defRPr sz="2400" b="1">
                <a:solidFill>
                  <a:schemeClr val="dk1"/>
                </a:solidFill>
                <a:latin typeface="Gothic A1"/>
                <a:ea typeface="Gothic A1"/>
                <a:cs typeface="Gothic A1"/>
                <a:sym typeface="Gothic A1"/>
              </a:defRPr>
            </a:lvl1pPr>
            <a:lvl2pPr lvl="1"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2pPr>
            <a:lvl3pPr lvl="2"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3pPr>
            <a:lvl4pPr lvl="3"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4pPr>
            <a:lvl5pPr lvl="4"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5pPr>
            <a:lvl6pPr lvl="5"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6pPr>
            <a:lvl7pPr lvl="6"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7pPr>
            <a:lvl8pPr lvl="7"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8pPr>
            <a:lvl9pPr lvl="8" rtl="0">
              <a:spcBef>
                <a:spcPts val="0"/>
              </a:spcBef>
              <a:spcAft>
                <a:spcPts val="0"/>
              </a:spcAft>
              <a:buClr>
                <a:srgbClr val="1C3C35"/>
              </a:buClr>
              <a:buSzPts val="2400"/>
              <a:buFont typeface="Gothic A1"/>
              <a:buNone/>
              <a:defRPr sz="2400" b="1">
                <a:solidFill>
                  <a:srgbClr val="1C3C35"/>
                </a:solidFill>
                <a:latin typeface="Gothic A1"/>
                <a:ea typeface="Gothic A1"/>
                <a:cs typeface="Gothic A1"/>
                <a:sym typeface="Gothic A1"/>
              </a:defRPr>
            </a:lvl9pPr>
          </a:lstStyle>
          <a:p>
            <a:endParaRPr/>
          </a:p>
        </p:txBody>
      </p:sp>
      <p:sp>
        <p:nvSpPr>
          <p:cNvPr id="38" name="Google Shape;38;p7"/>
          <p:cNvSpPr txBox="1">
            <a:spLocks noGrp="1"/>
          </p:cNvSpPr>
          <p:nvPr>
            <p:ph type="body" idx="3"/>
          </p:nvPr>
        </p:nvSpPr>
        <p:spPr>
          <a:xfrm>
            <a:off x="4323875" y="1696575"/>
            <a:ext cx="4395600" cy="2870100"/>
          </a:xfrm>
          <a:prstGeom prst="rect">
            <a:avLst/>
          </a:prstGeom>
        </p:spPr>
        <p:txBody>
          <a:bodyPr spcFirstLastPara="1" wrap="square" lIns="91425" tIns="91425" rIns="91425" bIns="91425" anchor="t" anchorCtr="0">
            <a:noAutofit/>
          </a:bodyPr>
          <a:lstStyle>
            <a:lvl1pPr marL="457189" lvl="0" indent="-311142" rtl="0">
              <a:spcBef>
                <a:spcPts val="0"/>
              </a:spcBef>
              <a:spcAft>
                <a:spcPts val="0"/>
              </a:spcAft>
              <a:buClr>
                <a:schemeClr val="lt2"/>
              </a:buClr>
              <a:buSzPts val="1300"/>
              <a:buChar char="●"/>
              <a:defRPr>
                <a:solidFill>
                  <a:schemeClr val="lt2"/>
                </a:solidFill>
              </a:defRPr>
            </a:lvl1pPr>
            <a:lvl2pPr marL="914378" lvl="1" indent="-298442" rtl="0">
              <a:spcBef>
                <a:spcPts val="1600"/>
              </a:spcBef>
              <a:spcAft>
                <a:spcPts val="0"/>
              </a:spcAft>
              <a:buClr>
                <a:schemeClr val="lt2"/>
              </a:buClr>
              <a:buSzPts val="1100"/>
              <a:buChar char="○"/>
              <a:defRPr>
                <a:solidFill>
                  <a:schemeClr val="lt2"/>
                </a:solidFill>
              </a:defRPr>
            </a:lvl2pPr>
            <a:lvl3pPr marL="1371566" lvl="2" indent="-298442" rtl="0">
              <a:spcBef>
                <a:spcPts val="1600"/>
              </a:spcBef>
              <a:spcAft>
                <a:spcPts val="0"/>
              </a:spcAft>
              <a:buClr>
                <a:schemeClr val="lt2"/>
              </a:buClr>
              <a:buSzPts val="1100"/>
              <a:buChar char="■"/>
              <a:defRPr>
                <a:solidFill>
                  <a:schemeClr val="lt2"/>
                </a:solidFill>
              </a:defRPr>
            </a:lvl3pPr>
            <a:lvl4pPr marL="1828754" lvl="3" indent="-298442" rtl="0">
              <a:spcBef>
                <a:spcPts val="1600"/>
              </a:spcBef>
              <a:spcAft>
                <a:spcPts val="0"/>
              </a:spcAft>
              <a:buClr>
                <a:schemeClr val="lt2"/>
              </a:buClr>
              <a:buSzPts val="1100"/>
              <a:buChar char="●"/>
              <a:defRPr>
                <a:solidFill>
                  <a:schemeClr val="lt2"/>
                </a:solidFill>
              </a:defRPr>
            </a:lvl4pPr>
            <a:lvl5pPr marL="2285943" lvl="4" indent="-298442" rtl="0">
              <a:spcBef>
                <a:spcPts val="1600"/>
              </a:spcBef>
              <a:spcAft>
                <a:spcPts val="0"/>
              </a:spcAft>
              <a:buClr>
                <a:schemeClr val="lt2"/>
              </a:buClr>
              <a:buSzPts val="1100"/>
              <a:buChar char="○"/>
              <a:defRPr>
                <a:solidFill>
                  <a:schemeClr val="lt2"/>
                </a:solidFill>
              </a:defRPr>
            </a:lvl5pPr>
            <a:lvl6pPr marL="2743132" lvl="5" indent="-298442" rtl="0">
              <a:spcBef>
                <a:spcPts val="1600"/>
              </a:spcBef>
              <a:spcAft>
                <a:spcPts val="0"/>
              </a:spcAft>
              <a:buClr>
                <a:schemeClr val="lt2"/>
              </a:buClr>
              <a:buSzPts val="1100"/>
              <a:buChar char="■"/>
              <a:defRPr>
                <a:solidFill>
                  <a:schemeClr val="lt2"/>
                </a:solidFill>
              </a:defRPr>
            </a:lvl6pPr>
            <a:lvl7pPr marL="3200320" lvl="6" indent="-298442" rtl="0">
              <a:spcBef>
                <a:spcPts val="1600"/>
              </a:spcBef>
              <a:spcAft>
                <a:spcPts val="0"/>
              </a:spcAft>
              <a:buClr>
                <a:schemeClr val="lt2"/>
              </a:buClr>
              <a:buSzPts val="1100"/>
              <a:buChar char="●"/>
              <a:defRPr>
                <a:solidFill>
                  <a:schemeClr val="lt2"/>
                </a:solidFill>
              </a:defRPr>
            </a:lvl7pPr>
            <a:lvl8pPr marL="3657509" lvl="7" indent="-298442" rtl="0">
              <a:spcBef>
                <a:spcPts val="1600"/>
              </a:spcBef>
              <a:spcAft>
                <a:spcPts val="0"/>
              </a:spcAft>
              <a:buClr>
                <a:schemeClr val="lt2"/>
              </a:buClr>
              <a:buSzPts val="1100"/>
              <a:buChar char="○"/>
              <a:defRPr>
                <a:solidFill>
                  <a:schemeClr val="lt2"/>
                </a:solidFill>
              </a:defRPr>
            </a:lvl8pPr>
            <a:lvl9pPr marL="4114697" lvl="8" indent="-298442" rtl="0">
              <a:spcBef>
                <a:spcPts val="1600"/>
              </a:spcBef>
              <a:spcAft>
                <a:spcPts val="1600"/>
              </a:spcAft>
              <a:buClr>
                <a:schemeClr val="lt2"/>
              </a:buClr>
              <a:buSzPts val="1100"/>
              <a:buChar char="■"/>
              <a:defRPr>
                <a:solidFill>
                  <a:schemeClr val="lt2"/>
                </a:solidFill>
              </a:defRPr>
            </a:lvl9pPr>
          </a:lstStyle>
          <a:p>
            <a:endParaRPr/>
          </a:p>
        </p:txBody>
      </p:sp>
    </p:spTree>
    <p:extLst>
      <p:ext uri="{BB962C8B-B14F-4D97-AF65-F5344CB8AC3E}">
        <p14:creationId xmlns:p14="http://schemas.microsoft.com/office/powerpoint/2010/main" val="2172072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chemeClr val="dk1"/>
              </a:buClr>
              <a:buSzPts val="2100"/>
              <a:buChar char="●"/>
              <a:defRPr b="1"/>
            </a:lvl1pPr>
            <a:lvl2pPr marL="914378" lvl="1" indent="-317492" algn="l" rtl="0">
              <a:lnSpc>
                <a:spcPct val="90000"/>
              </a:lnSpc>
              <a:spcBef>
                <a:spcPts val="1600"/>
              </a:spcBef>
              <a:spcAft>
                <a:spcPts val="0"/>
              </a:spcAft>
              <a:buClr>
                <a:schemeClr val="dk1"/>
              </a:buClr>
              <a:buSzPts val="1400"/>
              <a:buChar char="○"/>
              <a:defRPr/>
            </a:lvl2pPr>
            <a:lvl3pPr marL="1371566" lvl="2" indent="-317492" algn="l" rtl="0">
              <a:lnSpc>
                <a:spcPct val="90000"/>
              </a:lnSpc>
              <a:spcBef>
                <a:spcPts val="1600"/>
              </a:spcBef>
              <a:spcAft>
                <a:spcPts val="0"/>
              </a:spcAft>
              <a:buClr>
                <a:schemeClr val="dk1"/>
              </a:buClr>
              <a:buSzPts val="1400"/>
              <a:buChar char="■"/>
              <a:defRPr/>
            </a:lvl3pPr>
            <a:lvl4pPr marL="1828754" lvl="3" indent="-317492" algn="l" rtl="0">
              <a:lnSpc>
                <a:spcPct val="90000"/>
              </a:lnSpc>
              <a:spcBef>
                <a:spcPts val="1600"/>
              </a:spcBef>
              <a:spcAft>
                <a:spcPts val="0"/>
              </a:spcAft>
              <a:buClr>
                <a:schemeClr val="dk1"/>
              </a:buClr>
              <a:buSzPts val="1400"/>
              <a:buChar char="●"/>
              <a:defRPr/>
            </a:lvl4pPr>
            <a:lvl5pPr marL="2285943" lvl="4" indent="-317492" algn="l" rtl="0">
              <a:lnSpc>
                <a:spcPct val="90000"/>
              </a:lnSpc>
              <a:spcBef>
                <a:spcPts val="1600"/>
              </a:spcBef>
              <a:spcAft>
                <a:spcPts val="0"/>
              </a:spcAft>
              <a:buClr>
                <a:schemeClr val="dk1"/>
              </a:buClr>
              <a:buSzPts val="1400"/>
              <a:buChar char="○"/>
              <a:defRPr/>
            </a:lvl5pPr>
            <a:lvl6pPr marL="2743132" lvl="5" indent="-317492" algn="l" rtl="0">
              <a:lnSpc>
                <a:spcPct val="90000"/>
              </a:lnSpc>
              <a:spcBef>
                <a:spcPts val="1600"/>
              </a:spcBef>
              <a:spcAft>
                <a:spcPts val="0"/>
              </a:spcAft>
              <a:buClr>
                <a:schemeClr val="dk1"/>
              </a:buClr>
              <a:buSzPts val="1400"/>
              <a:buChar char="■"/>
              <a:defRPr/>
            </a:lvl6pPr>
            <a:lvl7pPr marL="3200320" lvl="6" indent="-317492" algn="l" rtl="0">
              <a:lnSpc>
                <a:spcPct val="90000"/>
              </a:lnSpc>
              <a:spcBef>
                <a:spcPts val="1600"/>
              </a:spcBef>
              <a:spcAft>
                <a:spcPts val="0"/>
              </a:spcAft>
              <a:buClr>
                <a:schemeClr val="dk1"/>
              </a:buClr>
              <a:buSzPts val="1400"/>
              <a:buChar char="●"/>
              <a:defRPr/>
            </a:lvl7pPr>
            <a:lvl8pPr marL="3657509" lvl="7" indent="-317492" algn="l" rtl="0">
              <a:lnSpc>
                <a:spcPct val="90000"/>
              </a:lnSpc>
              <a:spcBef>
                <a:spcPts val="1600"/>
              </a:spcBef>
              <a:spcAft>
                <a:spcPts val="0"/>
              </a:spcAft>
              <a:buClr>
                <a:schemeClr val="dk1"/>
              </a:buClr>
              <a:buSzPts val="1400"/>
              <a:buChar char="○"/>
              <a:defRPr/>
            </a:lvl8pPr>
            <a:lvl9pPr marL="4114697" lvl="8" indent="-317492" algn="l" rtl="0">
              <a:lnSpc>
                <a:spcPct val="90000"/>
              </a:lnSpc>
              <a:spcBef>
                <a:spcPts val="1600"/>
              </a:spcBef>
              <a:spcAft>
                <a:spcPts val="1600"/>
              </a:spcAft>
              <a:buClr>
                <a:schemeClr val="dk1"/>
              </a:buClr>
              <a:buSzPts val="1400"/>
              <a:buChar char="■"/>
              <a:defRPr/>
            </a:lvl9pPr>
          </a:lstStyle>
          <a:p>
            <a:endParaRPr/>
          </a:p>
        </p:txBody>
      </p:sp>
    </p:spTree>
    <p:extLst>
      <p:ext uri="{BB962C8B-B14F-4D97-AF65-F5344CB8AC3E}">
        <p14:creationId xmlns:p14="http://schemas.microsoft.com/office/powerpoint/2010/main" val="227188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1500"/>
              <a:buNone/>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44" name="Google Shape;44;p9"/>
          <p:cNvSpPr txBox="1">
            <a:spLocks noGrp="1"/>
          </p:cNvSpPr>
          <p:nvPr>
            <p:ph type="dt" idx="10"/>
          </p:nvPr>
        </p:nvSpPr>
        <p:spPr>
          <a:xfrm>
            <a:off x="628650" y="4767262"/>
            <a:ext cx="20574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solidFill>
                <a:srgbClr val="1C3C35"/>
              </a:solidFill>
            </a:endParaRPr>
          </a:p>
        </p:txBody>
      </p:sp>
      <p:sp>
        <p:nvSpPr>
          <p:cNvPr id="45" name="Google Shape;45;p9"/>
          <p:cNvSpPr txBox="1">
            <a:spLocks noGrp="1"/>
          </p:cNvSpPr>
          <p:nvPr>
            <p:ph type="ftr" idx="11"/>
          </p:nvPr>
        </p:nvSpPr>
        <p:spPr>
          <a:xfrm>
            <a:off x="3028950" y="4767262"/>
            <a:ext cx="3086100" cy="273900"/>
          </a:xfrm>
          <a:prstGeom prst="rect">
            <a:avLst/>
          </a:prstGeom>
          <a:noFill/>
          <a:ln>
            <a:noFill/>
          </a:ln>
        </p:spPr>
        <p:txBody>
          <a:bodyPr spcFirstLastPara="1" wrap="square" lIns="75575" tIns="37775" rIns="75575" bIns="37775" anchor="t" anchorCtr="0">
            <a:noAutofit/>
          </a:bodyPr>
          <a:lstStyle>
            <a:lvl1pPr marR="0" lvl="0"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chemeClr val="dk1"/>
                </a:solidFill>
                <a:latin typeface="Gill Sans"/>
                <a:ea typeface="Gill Sans"/>
                <a:cs typeface="Gill Sans"/>
                <a:sym typeface="Gill Sans"/>
              </a:defRPr>
            </a:lvl9pPr>
          </a:lstStyle>
          <a:p>
            <a:endParaRPr lang="en-US" dirty="0">
              <a:solidFill>
                <a:srgbClr val="1C3C35"/>
              </a:solidFill>
            </a:endParaRPr>
          </a:p>
        </p:txBody>
      </p:sp>
      <p:sp>
        <p:nvSpPr>
          <p:cNvPr id="46" name="Google Shape;46;p9"/>
          <p:cNvSpPr txBox="1">
            <a:spLocks noGrp="1"/>
          </p:cNvSpPr>
          <p:nvPr>
            <p:ph type="sldNum" idx="12"/>
          </p:nvPr>
        </p:nvSpPr>
        <p:spPr>
          <a:xfrm>
            <a:off x="6457950" y="4767262"/>
            <a:ext cx="2057400" cy="273900"/>
          </a:xfrm>
          <a:prstGeom prst="rect">
            <a:avLst/>
          </a:prstGeom>
          <a:noFill/>
          <a:ln>
            <a:noFill/>
          </a:ln>
        </p:spPr>
        <p:txBody>
          <a:bodyPr spcFirstLastPara="1" wrap="square" lIns="75575" tIns="37775" rIns="75575" bIns="37775"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Gill Sans"/>
                <a:ea typeface="Gill Sans"/>
                <a:cs typeface="Gill Sans"/>
                <a:sym typeface="Gill Sans"/>
              </a:defRPr>
            </a:lvl9pPr>
          </a:lstStyle>
          <a:p>
            <a:fld id="{00000000-1234-1234-1234-123412341234}" type="slidenum">
              <a:rPr lang="en" smtClean="0">
                <a:solidFill>
                  <a:srgbClr val="1C3C35"/>
                </a:solidFill>
              </a:rPr>
              <a:pPr/>
              <a:t>‹#›</a:t>
            </a:fld>
            <a:endParaRPr lang="en" dirty="0">
              <a:solidFill>
                <a:srgbClr val="1C3C35"/>
              </a:solidFill>
            </a:endParaRPr>
          </a:p>
        </p:txBody>
      </p:sp>
    </p:spTree>
    <p:extLst>
      <p:ext uri="{BB962C8B-B14F-4D97-AF65-F5344CB8AC3E}">
        <p14:creationId xmlns:p14="http://schemas.microsoft.com/office/powerpoint/2010/main" val="3963549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 name="Google Shape;49;p1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189" lvl="0" indent="-317492" algn="l" rtl="0">
              <a:lnSpc>
                <a:spcPct val="90000"/>
              </a:lnSpc>
              <a:spcBef>
                <a:spcPts val="800"/>
              </a:spcBef>
              <a:spcAft>
                <a:spcPts val="0"/>
              </a:spcAft>
              <a:buClr>
                <a:schemeClr val="dk1"/>
              </a:buClr>
              <a:buSzPts val="1400"/>
              <a:buChar char="●"/>
              <a:defRPr/>
            </a:lvl1pPr>
            <a:lvl2pPr marL="914378" lvl="1" indent="-317492" algn="l" rtl="0">
              <a:lnSpc>
                <a:spcPct val="90000"/>
              </a:lnSpc>
              <a:spcBef>
                <a:spcPts val="1600"/>
              </a:spcBef>
              <a:spcAft>
                <a:spcPts val="0"/>
              </a:spcAft>
              <a:buClr>
                <a:schemeClr val="dk1"/>
              </a:buClr>
              <a:buSzPts val="1400"/>
              <a:buChar char="○"/>
              <a:defRPr/>
            </a:lvl2pPr>
            <a:lvl3pPr marL="1371566" lvl="2" indent="-317492" algn="l" rtl="0">
              <a:lnSpc>
                <a:spcPct val="90000"/>
              </a:lnSpc>
              <a:spcBef>
                <a:spcPts val="1600"/>
              </a:spcBef>
              <a:spcAft>
                <a:spcPts val="0"/>
              </a:spcAft>
              <a:buClr>
                <a:schemeClr val="dk1"/>
              </a:buClr>
              <a:buSzPts val="1400"/>
              <a:buChar char="■"/>
              <a:defRPr/>
            </a:lvl3pPr>
            <a:lvl4pPr marL="1828754" lvl="3" indent="-317492" algn="l" rtl="0">
              <a:lnSpc>
                <a:spcPct val="90000"/>
              </a:lnSpc>
              <a:spcBef>
                <a:spcPts val="1600"/>
              </a:spcBef>
              <a:spcAft>
                <a:spcPts val="0"/>
              </a:spcAft>
              <a:buClr>
                <a:schemeClr val="dk1"/>
              </a:buClr>
              <a:buSzPts val="1400"/>
              <a:buChar char="●"/>
              <a:defRPr/>
            </a:lvl4pPr>
            <a:lvl5pPr marL="2285943" lvl="4" indent="-317492" algn="l" rtl="0">
              <a:lnSpc>
                <a:spcPct val="90000"/>
              </a:lnSpc>
              <a:spcBef>
                <a:spcPts val="1600"/>
              </a:spcBef>
              <a:spcAft>
                <a:spcPts val="0"/>
              </a:spcAft>
              <a:buClr>
                <a:schemeClr val="dk1"/>
              </a:buClr>
              <a:buSzPts val="1400"/>
              <a:buChar char="○"/>
              <a:defRPr/>
            </a:lvl5pPr>
            <a:lvl6pPr marL="2743132" lvl="5" indent="-317492" algn="l" rtl="0">
              <a:lnSpc>
                <a:spcPct val="90000"/>
              </a:lnSpc>
              <a:spcBef>
                <a:spcPts val="1600"/>
              </a:spcBef>
              <a:spcAft>
                <a:spcPts val="0"/>
              </a:spcAft>
              <a:buClr>
                <a:schemeClr val="dk1"/>
              </a:buClr>
              <a:buSzPts val="1400"/>
              <a:buChar char="■"/>
              <a:defRPr/>
            </a:lvl6pPr>
            <a:lvl7pPr marL="3200320" lvl="6" indent="-317492" algn="l" rtl="0">
              <a:lnSpc>
                <a:spcPct val="90000"/>
              </a:lnSpc>
              <a:spcBef>
                <a:spcPts val="1600"/>
              </a:spcBef>
              <a:spcAft>
                <a:spcPts val="0"/>
              </a:spcAft>
              <a:buClr>
                <a:schemeClr val="dk1"/>
              </a:buClr>
              <a:buSzPts val="1400"/>
              <a:buChar char="●"/>
              <a:defRPr/>
            </a:lvl7pPr>
            <a:lvl8pPr marL="3657509" lvl="7" indent="-317492" algn="l" rtl="0">
              <a:lnSpc>
                <a:spcPct val="90000"/>
              </a:lnSpc>
              <a:spcBef>
                <a:spcPts val="1600"/>
              </a:spcBef>
              <a:spcAft>
                <a:spcPts val="0"/>
              </a:spcAft>
              <a:buClr>
                <a:schemeClr val="dk1"/>
              </a:buClr>
              <a:buSzPts val="1400"/>
              <a:buChar char="○"/>
              <a:defRPr/>
            </a:lvl8pPr>
            <a:lvl9pPr marL="4114697" lvl="8" indent="-317492" algn="l" rtl="0">
              <a:lnSpc>
                <a:spcPct val="90000"/>
              </a:lnSpc>
              <a:spcBef>
                <a:spcPts val="1600"/>
              </a:spcBef>
              <a:spcAft>
                <a:spcPts val="1600"/>
              </a:spcAft>
              <a:buClr>
                <a:schemeClr val="dk1"/>
              </a:buClr>
              <a:buSzPts val="1400"/>
              <a:buChar char="■"/>
              <a:defRPr/>
            </a:lvl9pPr>
          </a:lstStyle>
          <a:p>
            <a:endParaRPr/>
          </a:p>
        </p:txBody>
      </p:sp>
      <p:sp>
        <p:nvSpPr>
          <p:cNvPr id="50" name="Google Shape;50;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a:buClr>
                <a:srgbClr val="000000"/>
              </a:buClr>
              <a:buFont typeface="Arial"/>
              <a:buNone/>
            </a:pPr>
            <a:endParaRPr lang="en-US" sz="1400" kern="0">
              <a:solidFill>
                <a:srgbClr val="000000"/>
              </a:solidFill>
              <a:cs typeface="Arial"/>
              <a:sym typeface="Arial"/>
            </a:endParaRPr>
          </a:p>
        </p:txBody>
      </p:sp>
      <p:sp>
        <p:nvSpPr>
          <p:cNvPr id="51" name="Google Shape;51;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a:buClr>
                <a:srgbClr val="000000"/>
              </a:buClr>
              <a:buFont typeface="Arial"/>
              <a:buNone/>
            </a:pPr>
            <a:endParaRPr lang="en-US" sz="1400" kern="0">
              <a:solidFill>
                <a:srgbClr val="000000"/>
              </a:solidFill>
              <a:cs typeface="Arial"/>
              <a:sym typeface="Arial"/>
            </a:endParaRPr>
          </a:p>
        </p:txBody>
      </p:sp>
      <p:sp>
        <p:nvSpPr>
          <p:cNvPr id="52" name="Google Shape;52;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solidFill>
                  <a:srgbClr val="FFFFFF"/>
                </a:solidFill>
              </a:rPr>
              <a:pPr/>
              <a:t>‹#›</a:t>
            </a:fld>
            <a:endParaRPr lang="en" dirty="0">
              <a:solidFill>
                <a:srgbClr val="FFFFFF"/>
              </a:solidFill>
            </a:endParaRPr>
          </a:p>
        </p:txBody>
      </p:sp>
    </p:spTree>
    <p:extLst>
      <p:ext uri="{BB962C8B-B14F-4D97-AF65-F5344CB8AC3E}">
        <p14:creationId xmlns:p14="http://schemas.microsoft.com/office/powerpoint/2010/main" val="1677071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solidFill>
                <a:srgbClr val="1C3C35"/>
              </a:solidFill>
            </a:endParaRPr>
          </a:p>
        </p:txBody>
      </p:sp>
      <p:sp>
        <p:nvSpPr>
          <p:cNvPr id="55" name="Google Shape;55;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lang="en-US" dirty="0">
              <a:solidFill>
                <a:srgbClr val="1C3C35"/>
              </a:solidFill>
            </a:endParaRPr>
          </a:p>
        </p:txBody>
      </p:sp>
      <p:sp>
        <p:nvSpPr>
          <p:cNvPr id="56" name="Google Shape;56;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l" rtl="0">
              <a:spcBef>
                <a:spcPts val="0"/>
              </a:spcBef>
              <a:buNone/>
              <a:defRPr sz="1400">
                <a:solidFill>
                  <a:schemeClr val="dk1"/>
                </a:solidFill>
                <a:latin typeface="Gill Sans"/>
                <a:ea typeface="Gill Sans"/>
                <a:cs typeface="Gill Sans"/>
                <a:sym typeface="Gill Sans"/>
              </a:defRPr>
            </a:lvl2pPr>
            <a:lvl3pPr marL="0" marR="0" lvl="2" indent="0" algn="l" rtl="0">
              <a:spcBef>
                <a:spcPts val="0"/>
              </a:spcBef>
              <a:buNone/>
              <a:defRPr sz="1400">
                <a:solidFill>
                  <a:schemeClr val="dk1"/>
                </a:solidFill>
                <a:latin typeface="Gill Sans"/>
                <a:ea typeface="Gill Sans"/>
                <a:cs typeface="Gill Sans"/>
                <a:sym typeface="Gill Sans"/>
              </a:defRPr>
            </a:lvl3pPr>
            <a:lvl4pPr marL="0" marR="0" lvl="3" indent="0" algn="l" rtl="0">
              <a:spcBef>
                <a:spcPts val="0"/>
              </a:spcBef>
              <a:buNone/>
              <a:defRPr sz="1400">
                <a:solidFill>
                  <a:schemeClr val="dk1"/>
                </a:solidFill>
                <a:latin typeface="Gill Sans"/>
                <a:ea typeface="Gill Sans"/>
                <a:cs typeface="Gill Sans"/>
                <a:sym typeface="Gill Sans"/>
              </a:defRPr>
            </a:lvl4pPr>
            <a:lvl5pPr marL="0" marR="0" lvl="4" indent="0" algn="l" rtl="0">
              <a:spcBef>
                <a:spcPts val="0"/>
              </a:spcBef>
              <a:buNone/>
              <a:defRPr sz="1400">
                <a:solidFill>
                  <a:schemeClr val="dk1"/>
                </a:solidFill>
                <a:latin typeface="Gill Sans"/>
                <a:ea typeface="Gill Sans"/>
                <a:cs typeface="Gill Sans"/>
                <a:sym typeface="Gill Sans"/>
              </a:defRPr>
            </a:lvl5pPr>
            <a:lvl6pPr marL="0" marR="0" lvl="5" indent="0" algn="l" rtl="0">
              <a:spcBef>
                <a:spcPts val="0"/>
              </a:spcBef>
              <a:buNone/>
              <a:defRPr sz="1400">
                <a:solidFill>
                  <a:schemeClr val="dk1"/>
                </a:solidFill>
                <a:latin typeface="Gill Sans"/>
                <a:ea typeface="Gill Sans"/>
                <a:cs typeface="Gill Sans"/>
                <a:sym typeface="Gill Sans"/>
              </a:defRPr>
            </a:lvl6pPr>
            <a:lvl7pPr marL="0" marR="0" lvl="6" indent="0" algn="l" rtl="0">
              <a:spcBef>
                <a:spcPts val="0"/>
              </a:spcBef>
              <a:buNone/>
              <a:defRPr sz="1400">
                <a:solidFill>
                  <a:schemeClr val="dk1"/>
                </a:solidFill>
                <a:latin typeface="Gill Sans"/>
                <a:ea typeface="Gill Sans"/>
                <a:cs typeface="Gill Sans"/>
                <a:sym typeface="Gill Sans"/>
              </a:defRPr>
            </a:lvl7pPr>
            <a:lvl8pPr marL="0" marR="0" lvl="7" indent="0" algn="l" rtl="0">
              <a:spcBef>
                <a:spcPts val="0"/>
              </a:spcBef>
              <a:buNone/>
              <a:defRPr sz="1400">
                <a:solidFill>
                  <a:schemeClr val="dk1"/>
                </a:solidFill>
                <a:latin typeface="Gill Sans"/>
                <a:ea typeface="Gill Sans"/>
                <a:cs typeface="Gill Sans"/>
                <a:sym typeface="Gill Sans"/>
              </a:defRPr>
            </a:lvl8pPr>
            <a:lvl9pPr marL="0" marR="0" lvl="8" indent="0" algn="l" rtl="0">
              <a:spcBef>
                <a:spcPts val="0"/>
              </a:spcBef>
              <a:buNone/>
              <a:defRPr sz="1400">
                <a:solidFill>
                  <a:schemeClr val="dk1"/>
                </a:solidFill>
                <a:latin typeface="Gill Sans"/>
                <a:ea typeface="Gill Sans"/>
                <a:cs typeface="Gill Sans"/>
                <a:sym typeface="Gill Sans"/>
              </a:defRPr>
            </a:lvl9pPr>
          </a:lstStyle>
          <a:p>
            <a:fld id="{00000000-1234-1234-1234-123412341234}" type="slidenum">
              <a:rPr lang="en" smtClean="0">
                <a:solidFill>
                  <a:srgbClr val="1C3C35"/>
                </a:solidFill>
              </a:rPr>
              <a:pPr/>
              <a:t>‹#›</a:t>
            </a:fld>
            <a:endParaRPr lang="en" dirty="0">
              <a:solidFill>
                <a:srgbClr val="1C3C35"/>
              </a:solidFill>
            </a:endParaRPr>
          </a:p>
        </p:txBody>
      </p:sp>
    </p:spTree>
    <p:extLst>
      <p:ext uri="{BB962C8B-B14F-4D97-AF65-F5344CB8AC3E}">
        <p14:creationId xmlns:p14="http://schemas.microsoft.com/office/powerpoint/2010/main" val="381294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lt1"/>
        </a:solidFill>
        <a:effectLst/>
      </p:bgPr>
    </p:bg>
    <p:spTree>
      <p:nvGrpSpPr>
        <p:cNvPr id="1" name="Shape 90"/>
        <p:cNvGrpSpPr/>
        <p:nvPr/>
      </p:nvGrpSpPr>
      <p:grpSpPr>
        <a:xfrm>
          <a:off x="0" y="0"/>
          <a:ext cx="0" cy="0"/>
          <a:chOff x="0" y="0"/>
          <a:chExt cx="0" cy="0"/>
        </a:xfrm>
      </p:grpSpPr>
      <p:pic>
        <p:nvPicPr>
          <p:cNvPr id="91" name="Google Shape;91;p18"/>
          <p:cNvPicPr preferRelativeResize="0"/>
          <p:nvPr/>
        </p:nvPicPr>
        <p:blipFill rotWithShape="1">
          <a:blip r:embed="rId2">
            <a:alphaModFix/>
          </a:blip>
          <a:srcRect/>
          <a:stretch/>
        </p:blipFill>
        <p:spPr>
          <a:xfrm>
            <a:off x="-33196" y="0"/>
            <a:ext cx="6680458" cy="826836"/>
          </a:xfrm>
          <a:prstGeom prst="rect">
            <a:avLst/>
          </a:prstGeom>
          <a:noFill/>
          <a:ln>
            <a:noFill/>
          </a:ln>
        </p:spPr>
      </p:pic>
      <p:sp>
        <p:nvSpPr>
          <p:cNvPr id="92" name="Google Shape;92;p18"/>
          <p:cNvSpPr txBox="1">
            <a:spLocks noGrp="1"/>
          </p:cNvSpPr>
          <p:nvPr>
            <p:ph type="ctrTitle"/>
          </p:nvPr>
        </p:nvSpPr>
        <p:spPr>
          <a:xfrm>
            <a:off x="1143000" y="1135855"/>
            <a:ext cx="6858000" cy="1702500"/>
          </a:xfrm>
          <a:prstGeom prst="rect">
            <a:avLst/>
          </a:prstGeom>
          <a:noFill/>
          <a:ln>
            <a:noFill/>
          </a:ln>
        </p:spPr>
        <p:txBody>
          <a:bodyPr spcFirstLastPara="1" wrap="square" lIns="75575" tIns="37775" rIns="75575" bIns="37775" anchor="b" anchorCtr="0">
            <a:noAutofit/>
          </a:bodyPr>
          <a:lstStyle>
            <a:lvl1pPr lvl="0" algn="l" rtl="0">
              <a:lnSpc>
                <a:spcPct val="90000"/>
              </a:lnSpc>
              <a:spcBef>
                <a:spcPts val="0"/>
              </a:spcBef>
              <a:spcAft>
                <a:spcPts val="0"/>
              </a:spcAft>
              <a:buClr>
                <a:schemeClr val="dk2"/>
              </a:buClr>
              <a:buSzPts val="5000"/>
              <a:buFont typeface="Gill Sans"/>
              <a:buNone/>
              <a:defRPr sz="5000" b="1">
                <a:solidFill>
                  <a:schemeClr val="dk2"/>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93" name="Google Shape;93;p18"/>
          <p:cNvSpPr txBox="1">
            <a:spLocks noGrp="1"/>
          </p:cNvSpPr>
          <p:nvPr>
            <p:ph type="subTitle" idx="1"/>
          </p:nvPr>
        </p:nvSpPr>
        <p:spPr>
          <a:xfrm>
            <a:off x="1143000" y="2895600"/>
            <a:ext cx="6858000" cy="1047900"/>
          </a:xfrm>
          <a:prstGeom prst="rect">
            <a:avLst/>
          </a:prstGeom>
          <a:noFill/>
          <a:ln>
            <a:noFill/>
          </a:ln>
        </p:spPr>
        <p:txBody>
          <a:bodyPr spcFirstLastPara="1" wrap="square" lIns="75575" tIns="37775" rIns="75575" bIns="37775" anchor="t" anchorCtr="0">
            <a:noAutofit/>
          </a:bodyPr>
          <a:lstStyle>
            <a:lvl1pPr lvl="0" algn="l" rtl="0">
              <a:lnSpc>
                <a:spcPct val="90000"/>
              </a:lnSpc>
              <a:spcBef>
                <a:spcPts val="800"/>
              </a:spcBef>
              <a:spcAft>
                <a:spcPts val="0"/>
              </a:spcAft>
              <a:buClr>
                <a:schemeClr val="dk1"/>
              </a:buClr>
              <a:buSzPts val="3000"/>
              <a:buNone/>
              <a:defRPr sz="3000" b="0">
                <a:solidFill>
                  <a:schemeClr val="dk1"/>
                </a:solidFill>
                <a:latin typeface="Arial" panose="020B0604020202020204" pitchFamily="34" charset="0"/>
                <a:cs typeface="Arial" panose="020B0604020202020204" pitchFamily="34" charset="0"/>
              </a:defRPr>
            </a:lvl1pPr>
            <a:lvl2pPr lvl="1" algn="ctr" rtl="0">
              <a:lnSpc>
                <a:spcPct val="90000"/>
              </a:lnSpc>
              <a:spcBef>
                <a:spcPts val="400"/>
              </a:spcBef>
              <a:spcAft>
                <a:spcPts val="0"/>
              </a:spcAft>
              <a:buClr>
                <a:schemeClr val="dk1"/>
              </a:buClr>
              <a:buSzPts val="1700"/>
              <a:buNone/>
              <a:defRPr sz="1700"/>
            </a:lvl2pPr>
            <a:lvl3pPr lvl="2" algn="ctr" rtl="0">
              <a:lnSpc>
                <a:spcPct val="90000"/>
              </a:lnSpc>
              <a:spcBef>
                <a:spcPts val="400"/>
              </a:spcBef>
              <a:spcAft>
                <a:spcPts val="0"/>
              </a:spcAft>
              <a:buClr>
                <a:schemeClr val="dk1"/>
              </a:buClr>
              <a:buSzPts val="1500"/>
              <a:buNone/>
              <a:defRPr sz="1500"/>
            </a:lvl3pPr>
            <a:lvl4pPr lvl="3" algn="ctr" rtl="0">
              <a:lnSpc>
                <a:spcPct val="90000"/>
              </a:lnSpc>
              <a:spcBef>
                <a:spcPts val="400"/>
              </a:spcBef>
              <a:spcAft>
                <a:spcPts val="0"/>
              </a:spcAft>
              <a:buClr>
                <a:schemeClr val="dk1"/>
              </a:buClr>
              <a:buSzPts val="1300"/>
              <a:buNone/>
              <a:defRPr sz="1300"/>
            </a:lvl4pPr>
            <a:lvl5pPr lvl="4" algn="ctr" rtl="0">
              <a:lnSpc>
                <a:spcPct val="90000"/>
              </a:lnSpc>
              <a:spcBef>
                <a:spcPts val="400"/>
              </a:spcBef>
              <a:spcAft>
                <a:spcPts val="0"/>
              </a:spcAft>
              <a:buClr>
                <a:schemeClr val="dk1"/>
              </a:buClr>
              <a:buSzPts val="1300"/>
              <a:buNone/>
              <a:defRPr sz="1300"/>
            </a:lvl5pPr>
            <a:lvl6pPr lvl="5" algn="ctr" rtl="0">
              <a:lnSpc>
                <a:spcPct val="90000"/>
              </a:lnSpc>
              <a:spcBef>
                <a:spcPts val="400"/>
              </a:spcBef>
              <a:spcAft>
                <a:spcPts val="0"/>
              </a:spcAft>
              <a:buClr>
                <a:schemeClr val="dk1"/>
              </a:buClr>
              <a:buSzPts val="1300"/>
              <a:buNone/>
              <a:defRPr sz="1300"/>
            </a:lvl6pPr>
            <a:lvl7pPr lvl="6" algn="ctr" rtl="0">
              <a:lnSpc>
                <a:spcPct val="90000"/>
              </a:lnSpc>
              <a:spcBef>
                <a:spcPts val="400"/>
              </a:spcBef>
              <a:spcAft>
                <a:spcPts val="0"/>
              </a:spcAft>
              <a:buClr>
                <a:schemeClr val="dk1"/>
              </a:buClr>
              <a:buSzPts val="1300"/>
              <a:buNone/>
              <a:defRPr sz="1300"/>
            </a:lvl7pPr>
            <a:lvl8pPr lvl="7" algn="ctr" rtl="0">
              <a:lnSpc>
                <a:spcPct val="90000"/>
              </a:lnSpc>
              <a:spcBef>
                <a:spcPts val="400"/>
              </a:spcBef>
              <a:spcAft>
                <a:spcPts val="0"/>
              </a:spcAft>
              <a:buClr>
                <a:schemeClr val="dk1"/>
              </a:buClr>
              <a:buSzPts val="1300"/>
              <a:buNone/>
              <a:defRPr sz="1300"/>
            </a:lvl8pPr>
            <a:lvl9pPr lvl="8" algn="ctr" rtl="0">
              <a:lnSpc>
                <a:spcPct val="90000"/>
              </a:lnSpc>
              <a:spcBef>
                <a:spcPts val="400"/>
              </a:spcBef>
              <a:spcAft>
                <a:spcPts val="0"/>
              </a:spcAft>
              <a:buClr>
                <a:schemeClr val="dk1"/>
              </a:buClr>
              <a:buSzPts val="1300"/>
              <a:buNone/>
              <a:defRPr sz="1300"/>
            </a:lvl9pPr>
          </a:lstStyle>
          <a:p>
            <a:endParaRPr dirty="0"/>
          </a:p>
        </p:txBody>
      </p:sp>
      <p:sp>
        <p:nvSpPr>
          <p:cNvPr id="94" name="Google Shape;94;p18"/>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4000"/>
              <a:buFont typeface="Gill Sans"/>
              <a:buNone/>
              <a:defRPr b="1">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97" name="Google Shape;97;p19"/>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3000"/>
              <a:buNone/>
              <a:defRPr b="1">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pic>
        <p:nvPicPr>
          <p:cNvPr id="98" name="Google Shape;98;p19"/>
          <p:cNvPicPr preferRelativeResize="0"/>
          <p:nvPr/>
        </p:nvPicPr>
        <p:blipFill rotWithShape="1">
          <a:blip r:embed="rId2">
            <a:alphaModFix/>
          </a:blip>
          <a:srcRect/>
          <a:stretch/>
        </p:blipFill>
        <p:spPr>
          <a:xfrm rot="5400000">
            <a:off x="7040211" y="1640377"/>
            <a:ext cx="3744166" cy="463412"/>
          </a:xfrm>
          <a:prstGeom prst="rect">
            <a:avLst/>
          </a:prstGeom>
          <a:noFill/>
          <a:ln>
            <a:noFill/>
          </a:ln>
        </p:spPr>
      </p:pic>
      <p:pic>
        <p:nvPicPr>
          <p:cNvPr id="99" name="Google Shape;99;p19" descr="A close up of a logo&#10;&#10;Description automatically generated"/>
          <p:cNvPicPr preferRelativeResize="0"/>
          <p:nvPr/>
        </p:nvPicPr>
        <p:blipFill rotWithShape="1">
          <a:blip r:embed="rId3">
            <a:alphaModFix/>
          </a:blip>
          <a:srcRect/>
          <a:stretch/>
        </p:blipFill>
        <p:spPr>
          <a:xfrm>
            <a:off x="1374725" y="4553109"/>
            <a:ext cx="1091266" cy="490207"/>
          </a:xfrm>
          <a:prstGeom prst="rect">
            <a:avLst/>
          </a:prstGeom>
          <a:noFill/>
          <a:ln>
            <a:noFill/>
          </a:ln>
        </p:spPr>
      </p:pic>
      <p:pic>
        <p:nvPicPr>
          <p:cNvPr id="100" name="Google Shape;100;p19" descr="A close up of a sign&#10;&#10;Description automatically generated"/>
          <p:cNvPicPr preferRelativeResize="0"/>
          <p:nvPr/>
        </p:nvPicPr>
        <p:blipFill rotWithShape="1">
          <a:blip r:embed="rId4">
            <a:alphaModFix/>
          </a:blip>
          <a:srcRect/>
          <a:stretch/>
        </p:blipFill>
        <p:spPr>
          <a:xfrm>
            <a:off x="0" y="4549380"/>
            <a:ext cx="1186816" cy="490207"/>
          </a:xfrm>
          <a:prstGeom prst="rect">
            <a:avLst/>
          </a:prstGeom>
          <a:noFill/>
          <a:ln>
            <a:noFill/>
          </a:ln>
        </p:spPr>
      </p:pic>
      <p:sp>
        <p:nvSpPr>
          <p:cNvPr id="101" name="Google Shape;101;p19"/>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225046"/>
              </a:buClr>
              <a:buSzPts val="4000"/>
              <a:buFont typeface="Gill Sans"/>
              <a:buNone/>
              <a:defRPr b="1">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04" name="Google Shape;104;p20"/>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dk1"/>
              </a:buClr>
              <a:buSzPts val="3000"/>
              <a:buNone/>
              <a:defRPr b="1">
                <a:latin typeface="Arial" panose="020B0604020202020204" pitchFamily="34" charset="0"/>
                <a:cs typeface="Arial" panose="020B0604020202020204" pitchFamily="34" charset="0"/>
              </a:defRPr>
            </a:lvl1pPr>
            <a:lvl2pPr marL="914400" lvl="1" indent="-323850" algn="l" rtl="0">
              <a:lnSpc>
                <a:spcPct val="90000"/>
              </a:lnSpc>
              <a:spcBef>
                <a:spcPts val="400"/>
              </a:spcBef>
              <a:spcAft>
                <a:spcPts val="0"/>
              </a:spcAft>
              <a:buClr>
                <a:schemeClr val="dk1"/>
              </a:buClr>
              <a:buSzPts val="1500"/>
              <a:buChar char="•"/>
              <a:defRPr/>
            </a:lvl2pPr>
            <a:lvl3pPr marL="1371600" lvl="2" indent="-323850" algn="l" rtl="0">
              <a:lnSpc>
                <a:spcPct val="90000"/>
              </a:lnSpc>
              <a:spcBef>
                <a:spcPts val="400"/>
              </a:spcBef>
              <a:spcAft>
                <a:spcPts val="0"/>
              </a:spcAft>
              <a:buClr>
                <a:schemeClr val="dk1"/>
              </a:buClr>
              <a:buSzPts val="1500"/>
              <a:buChar char="•"/>
              <a:defRPr/>
            </a:lvl3pPr>
            <a:lvl4pPr marL="1828800" lvl="3" indent="-323850" algn="l" rtl="0">
              <a:lnSpc>
                <a:spcPct val="90000"/>
              </a:lnSpc>
              <a:spcBef>
                <a:spcPts val="400"/>
              </a:spcBef>
              <a:spcAft>
                <a:spcPts val="0"/>
              </a:spcAft>
              <a:buClr>
                <a:schemeClr val="dk1"/>
              </a:buClr>
              <a:buSzPts val="1500"/>
              <a:buChar char="•"/>
              <a:defRPr/>
            </a:lvl4pPr>
            <a:lvl5pPr marL="2286000" lvl="4" indent="-323850" algn="l" rtl="0">
              <a:lnSpc>
                <a:spcPct val="90000"/>
              </a:lnSpc>
              <a:spcBef>
                <a:spcPts val="400"/>
              </a:spcBef>
              <a:spcAft>
                <a:spcPts val="0"/>
              </a:spcAft>
              <a:buClr>
                <a:schemeClr val="dk1"/>
              </a:buClr>
              <a:buSzPts val="1500"/>
              <a:buChar char="•"/>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pic>
        <p:nvPicPr>
          <p:cNvPr id="105" name="Google Shape;105;p20"/>
          <p:cNvPicPr preferRelativeResize="0"/>
          <p:nvPr/>
        </p:nvPicPr>
        <p:blipFill rotWithShape="1">
          <a:blip r:embed="rId2">
            <a:alphaModFix/>
          </a:blip>
          <a:srcRect/>
          <a:stretch/>
        </p:blipFill>
        <p:spPr>
          <a:xfrm rot="5400000">
            <a:off x="7040211" y="1640377"/>
            <a:ext cx="3744166" cy="463412"/>
          </a:xfrm>
          <a:prstGeom prst="rect">
            <a:avLst/>
          </a:prstGeom>
          <a:noFill/>
          <a:ln>
            <a:noFill/>
          </a:ln>
        </p:spPr>
      </p:pic>
      <p:sp>
        <p:nvSpPr>
          <p:cNvPr id="106" name="Google Shape;106;p20"/>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1B3B35"/>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lvl="0" algn="l" rtl="0">
              <a:lnSpc>
                <a:spcPct val="90000"/>
              </a:lnSpc>
              <a:spcBef>
                <a:spcPts val="0"/>
              </a:spcBef>
              <a:spcAft>
                <a:spcPts val="0"/>
              </a:spcAft>
              <a:buClr>
                <a:srgbClr val="E9F1DB"/>
              </a:buClr>
              <a:buSzPts val="4000"/>
              <a:buFont typeface="Gill Sans"/>
              <a:buNone/>
              <a:defRPr b="1">
                <a:solidFill>
                  <a:srgbClr val="E9F1DB"/>
                </a:solidFill>
                <a:latin typeface="Arial" panose="020B0604020202020204" pitchFamily="34" charset="0"/>
                <a:cs typeface="Arial" panose="020B0604020202020204" pitchFamily="34" charset="0"/>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dirty="0"/>
          </a:p>
        </p:txBody>
      </p:sp>
      <p:sp>
        <p:nvSpPr>
          <p:cNvPr id="109" name="Google Shape;109;p21"/>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lvl="0" indent="-228600" algn="l" rtl="0">
              <a:lnSpc>
                <a:spcPct val="90000"/>
              </a:lnSpc>
              <a:spcBef>
                <a:spcPts val="800"/>
              </a:spcBef>
              <a:spcAft>
                <a:spcPts val="0"/>
              </a:spcAft>
              <a:buClr>
                <a:schemeClr val="lt1"/>
              </a:buClr>
              <a:buSzPts val="3000"/>
              <a:buNone/>
              <a:defRPr b="1">
                <a:solidFill>
                  <a:schemeClr val="lt1"/>
                </a:solidFill>
                <a:latin typeface="Arial" panose="020B0604020202020204" pitchFamily="34" charset="0"/>
                <a:cs typeface="Arial" panose="020B0604020202020204" pitchFamily="34" charset="0"/>
              </a:defRPr>
            </a:lvl1pPr>
            <a:lvl2pPr marL="914400" lvl="1" indent="-393700" algn="l" rtl="0">
              <a:lnSpc>
                <a:spcPct val="90000"/>
              </a:lnSpc>
              <a:spcBef>
                <a:spcPts val="400"/>
              </a:spcBef>
              <a:spcAft>
                <a:spcPts val="0"/>
              </a:spcAft>
              <a:buClr>
                <a:schemeClr val="lt1"/>
              </a:buClr>
              <a:buSzPts val="2600"/>
              <a:buChar char="•"/>
              <a:defRPr>
                <a:solidFill>
                  <a:schemeClr val="lt1"/>
                </a:solidFill>
              </a:defRPr>
            </a:lvl2pPr>
            <a:lvl3pPr marL="1371600" lvl="2" indent="-374650" algn="l" rtl="0">
              <a:lnSpc>
                <a:spcPct val="90000"/>
              </a:lnSpc>
              <a:spcBef>
                <a:spcPts val="400"/>
              </a:spcBef>
              <a:spcAft>
                <a:spcPts val="0"/>
              </a:spcAft>
              <a:buClr>
                <a:schemeClr val="lt1"/>
              </a:buClr>
              <a:buSzPts val="2300"/>
              <a:buChar char="•"/>
              <a:defRPr>
                <a:solidFill>
                  <a:schemeClr val="lt1"/>
                </a:solidFill>
              </a:defRPr>
            </a:lvl3pPr>
            <a:lvl4pPr marL="1828800" lvl="3" indent="-355600" algn="l" rtl="0">
              <a:lnSpc>
                <a:spcPct val="90000"/>
              </a:lnSpc>
              <a:spcBef>
                <a:spcPts val="400"/>
              </a:spcBef>
              <a:spcAft>
                <a:spcPts val="0"/>
              </a:spcAft>
              <a:buClr>
                <a:schemeClr val="lt1"/>
              </a:buClr>
              <a:buSzPts val="2000"/>
              <a:buChar char="•"/>
              <a:defRPr>
                <a:solidFill>
                  <a:schemeClr val="lt1"/>
                </a:solidFill>
              </a:defRPr>
            </a:lvl4pPr>
            <a:lvl5pPr marL="2286000" lvl="4" indent="-342900" algn="l" rtl="0">
              <a:lnSpc>
                <a:spcPct val="90000"/>
              </a:lnSpc>
              <a:spcBef>
                <a:spcPts val="400"/>
              </a:spcBef>
              <a:spcAft>
                <a:spcPts val="0"/>
              </a:spcAft>
              <a:buClr>
                <a:schemeClr val="lt1"/>
              </a:buClr>
              <a:buSzPts val="1800"/>
              <a:buChar char="•"/>
              <a:defRPr>
                <a:solidFill>
                  <a:schemeClr val="lt1"/>
                </a:solidFill>
              </a:defRPr>
            </a:lvl5pPr>
            <a:lvl6pPr marL="2743200" lvl="5" indent="-323850" algn="l" rtl="0">
              <a:lnSpc>
                <a:spcPct val="90000"/>
              </a:lnSpc>
              <a:spcBef>
                <a:spcPts val="400"/>
              </a:spcBef>
              <a:spcAft>
                <a:spcPts val="0"/>
              </a:spcAft>
              <a:buClr>
                <a:schemeClr val="dk1"/>
              </a:buClr>
              <a:buSzPts val="1500"/>
              <a:buChar char="•"/>
              <a:defRPr/>
            </a:lvl6pPr>
            <a:lvl7pPr marL="3200400" lvl="6" indent="-323850" algn="l" rtl="0">
              <a:lnSpc>
                <a:spcPct val="90000"/>
              </a:lnSpc>
              <a:spcBef>
                <a:spcPts val="400"/>
              </a:spcBef>
              <a:spcAft>
                <a:spcPts val="0"/>
              </a:spcAft>
              <a:buClr>
                <a:schemeClr val="dk1"/>
              </a:buClr>
              <a:buSzPts val="1500"/>
              <a:buChar char="•"/>
              <a:defRPr/>
            </a:lvl7pPr>
            <a:lvl8pPr marL="3657600" lvl="7" indent="-323850" algn="l" rtl="0">
              <a:lnSpc>
                <a:spcPct val="90000"/>
              </a:lnSpc>
              <a:spcBef>
                <a:spcPts val="400"/>
              </a:spcBef>
              <a:spcAft>
                <a:spcPts val="0"/>
              </a:spcAft>
              <a:buClr>
                <a:schemeClr val="dk1"/>
              </a:buClr>
              <a:buSzPts val="1500"/>
              <a:buChar char="•"/>
              <a:defRPr/>
            </a:lvl8pPr>
            <a:lvl9pPr marL="4114800" lvl="8" indent="-323850" algn="l" rtl="0">
              <a:lnSpc>
                <a:spcPct val="90000"/>
              </a:lnSpc>
              <a:spcBef>
                <a:spcPts val="400"/>
              </a:spcBef>
              <a:spcAft>
                <a:spcPts val="0"/>
              </a:spcAft>
              <a:buClr>
                <a:schemeClr val="dk1"/>
              </a:buClr>
              <a:buSzPts val="1500"/>
              <a:buChar char="•"/>
              <a:defRPr/>
            </a:lvl9pPr>
          </a:lstStyle>
          <a:p>
            <a:endParaRPr dirty="0"/>
          </a:p>
        </p:txBody>
      </p:sp>
      <p:pic>
        <p:nvPicPr>
          <p:cNvPr id="110" name="Google Shape;110;p21"/>
          <p:cNvPicPr preferRelativeResize="0"/>
          <p:nvPr/>
        </p:nvPicPr>
        <p:blipFill rotWithShape="1">
          <a:blip r:embed="rId2">
            <a:alphaModFix/>
          </a:blip>
          <a:srcRect/>
          <a:stretch/>
        </p:blipFill>
        <p:spPr>
          <a:xfrm rot="5400000">
            <a:off x="7040211" y="1640377"/>
            <a:ext cx="3744166" cy="463412"/>
          </a:xfrm>
          <a:prstGeom prst="rect">
            <a:avLst/>
          </a:prstGeom>
          <a:noFill/>
          <a:ln>
            <a:noFill/>
          </a:ln>
        </p:spPr>
      </p:pic>
      <p:pic>
        <p:nvPicPr>
          <p:cNvPr id="111" name="Google Shape;111;p21" descr="A close up of a logo&#10;&#10;Description automatically generated"/>
          <p:cNvPicPr preferRelativeResize="0"/>
          <p:nvPr/>
        </p:nvPicPr>
        <p:blipFill rotWithShape="1">
          <a:blip r:embed="rId3">
            <a:alphaModFix/>
          </a:blip>
          <a:srcRect/>
          <a:stretch/>
        </p:blipFill>
        <p:spPr>
          <a:xfrm>
            <a:off x="0" y="4486724"/>
            <a:ext cx="1349750" cy="557505"/>
          </a:xfrm>
          <a:prstGeom prst="rect">
            <a:avLst/>
          </a:prstGeom>
          <a:noFill/>
          <a:ln>
            <a:noFill/>
          </a:ln>
        </p:spPr>
      </p:pic>
      <p:pic>
        <p:nvPicPr>
          <p:cNvPr id="112" name="Google Shape;112;p21" descr="A close up of a logo&#10;&#10;Description automatically generated"/>
          <p:cNvPicPr preferRelativeResize="0"/>
          <p:nvPr/>
        </p:nvPicPr>
        <p:blipFill rotWithShape="1">
          <a:blip r:embed="rId4">
            <a:alphaModFix/>
          </a:blip>
          <a:srcRect/>
          <a:stretch/>
        </p:blipFill>
        <p:spPr>
          <a:xfrm>
            <a:off x="1589356" y="4510660"/>
            <a:ext cx="1163500" cy="522656"/>
          </a:xfrm>
          <a:prstGeom prst="rect">
            <a:avLst/>
          </a:prstGeom>
          <a:noFill/>
          <a:ln>
            <a:noFill/>
          </a:ln>
        </p:spPr>
      </p:pic>
      <p:sp>
        <p:nvSpPr>
          <p:cNvPr id="113" name="Google Shape;113;p21"/>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628650" y="273844"/>
            <a:ext cx="7886700" cy="994200"/>
          </a:xfrm>
          <a:prstGeom prst="rect">
            <a:avLst/>
          </a:prstGeom>
          <a:noFill/>
          <a:ln>
            <a:noFill/>
          </a:ln>
        </p:spPr>
        <p:txBody>
          <a:bodyPr spcFirstLastPara="1" wrap="square" lIns="75575" tIns="37775" rIns="75575" bIns="37775" anchor="ctr" anchorCtr="0">
            <a:noAutofit/>
          </a:bodyPr>
          <a:lstStyle>
            <a:lvl1pPr marR="0" lvl="0" algn="l" rtl="0">
              <a:lnSpc>
                <a:spcPct val="90000"/>
              </a:lnSpc>
              <a:spcBef>
                <a:spcPts val="0"/>
              </a:spcBef>
              <a:spcAft>
                <a:spcPts val="0"/>
              </a:spcAft>
              <a:buClr>
                <a:srgbClr val="225046"/>
              </a:buClr>
              <a:buSzPts val="4000"/>
              <a:buFont typeface="Gill Sans"/>
              <a:buNone/>
              <a:defRPr sz="4000" b="1" i="0" u="none" strike="noStrike" cap="none">
                <a:solidFill>
                  <a:srgbClr val="22504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500" b="0" i="0" u="none" strike="noStrike" cap="none">
                <a:solidFill>
                  <a:srgbClr val="000000"/>
                </a:solidFill>
                <a:latin typeface="Arial"/>
                <a:ea typeface="Arial"/>
                <a:cs typeface="Arial"/>
                <a:sym typeface="Arial"/>
              </a:defRPr>
            </a:lvl9pPr>
          </a:lstStyle>
          <a:p>
            <a:endParaRPr dirty="0"/>
          </a:p>
        </p:txBody>
      </p:sp>
      <p:sp>
        <p:nvSpPr>
          <p:cNvPr id="59" name="Google Shape;59;p12"/>
          <p:cNvSpPr txBox="1">
            <a:spLocks noGrp="1"/>
          </p:cNvSpPr>
          <p:nvPr>
            <p:ph type="body" idx="1"/>
          </p:nvPr>
        </p:nvSpPr>
        <p:spPr>
          <a:xfrm>
            <a:off x="628650" y="1369219"/>
            <a:ext cx="7886700" cy="3263400"/>
          </a:xfrm>
          <a:prstGeom prst="rect">
            <a:avLst/>
          </a:prstGeom>
          <a:noFill/>
          <a:ln>
            <a:noFill/>
          </a:ln>
        </p:spPr>
        <p:txBody>
          <a:bodyPr spcFirstLastPara="1" wrap="square" lIns="75575" tIns="37775" rIns="75575" bIns="37775" anchor="t" anchorCtr="0">
            <a:noAutofit/>
          </a:bodyPr>
          <a:lstStyle>
            <a:lvl1pPr marL="457200" marR="0" lvl="0" indent="-228600" algn="l" rtl="0">
              <a:lnSpc>
                <a:spcPct val="90000"/>
              </a:lnSpc>
              <a:spcBef>
                <a:spcPts val="800"/>
              </a:spcBef>
              <a:spcAft>
                <a:spcPts val="0"/>
              </a:spcAft>
              <a:buClr>
                <a:schemeClr val="dk1"/>
              </a:buClr>
              <a:buSzPts val="3000"/>
              <a:buFont typeface="Arial"/>
              <a:buNone/>
              <a:defRPr sz="3000" b="1" i="0" u="none" strike="noStrike" cap="none">
                <a:solidFill>
                  <a:schemeClr val="dk1"/>
                </a:solidFill>
                <a:latin typeface="Gill Sans"/>
                <a:ea typeface="Gill Sans"/>
                <a:cs typeface="Gill Sans"/>
                <a:sym typeface="Gill Sans"/>
              </a:defRPr>
            </a:lvl1pPr>
            <a:lvl2pPr marL="914400" marR="0" lvl="1" indent="-393700" algn="l" rtl="0">
              <a:lnSpc>
                <a:spcPct val="90000"/>
              </a:lnSpc>
              <a:spcBef>
                <a:spcPts val="400"/>
              </a:spcBef>
              <a:spcAft>
                <a:spcPts val="0"/>
              </a:spcAft>
              <a:buClr>
                <a:schemeClr val="dk1"/>
              </a:buClr>
              <a:buSzPts val="2600"/>
              <a:buFont typeface="Arial"/>
              <a:buChar char="•"/>
              <a:defRPr sz="2600" b="0" i="0" u="none" strike="noStrike" cap="none">
                <a:solidFill>
                  <a:schemeClr val="dk1"/>
                </a:solidFill>
                <a:latin typeface="Gill Sans"/>
                <a:ea typeface="Gill Sans"/>
                <a:cs typeface="Gill Sans"/>
                <a:sym typeface="Gill Sans"/>
              </a:defRPr>
            </a:lvl2pPr>
            <a:lvl3pPr marL="1371600" marR="0" lvl="2" indent="-374650" algn="l" rtl="0">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Gill Sans"/>
                <a:ea typeface="Gill Sans"/>
                <a:cs typeface="Gill Sans"/>
                <a:sym typeface="Gill Sans"/>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4pPr>
            <a:lvl5pPr marL="2286000" marR="0" lvl="4"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9pPr>
          </a:lstStyle>
          <a:p>
            <a:endParaRPr dirty="0"/>
          </a:p>
        </p:txBody>
      </p:sp>
      <p:sp>
        <p:nvSpPr>
          <p:cNvPr id="60" name="Google Shape;60;p12"/>
          <p:cNvSpPr txBox="1">
            <a:spLocks noGrp="1"/>
          </p:cNvSpPr>
          <p:nvPr>
            <p:ph type="sldNum" idx="12"/>
          </p:nvPr>
        </p:nvSpPr>
        <p:spPr>
          <a:xfrm>
            <a:off x="8556783" y="4749851"/>
            <a:ext cx="548700" cy="393600"/>
          </a:xfrm>
          <a:prstGeom prst="rect">
            <a:avLst/>
          </a:prstGeom>
          <a:noFill/>
          <a:ln>
            <a:noFill/>
          </a:ln>
        </p:spPr>
        <p:txBody>
          <a:bodyPr spcFirstLastPara="1" wrap="square" lIns="83975" tIns="83975" rIns="83975" bIns="8397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Gill Sans"/>
                <a:ea typeface="Gill Sans"/>
                <a:cs typeface="Gill Sans"/>
                <a:sym typeface="Gill Sans"/>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225046"/>
              </a:buClr>
              <a:buSzPts val="3600"/>
              <a:buFont typeface="Gill Sans"/>
              <a:buNone/>
              <a:defRPr sz="3600" b="1" i="0" u="none" strike="noStrike" cap="none">
                <a:solidFill>
                  <a:srgbClr val="225046"/>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dirty="0"/>
          </a:p>
        </p:txBody>
      </p:sp>
      <p:sp>
        <p:nvSpPr>
          <p:cNvPr id="188" name="Google Shape;188;p3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700"/>
              <a:buFont typeface="Arial"/>
              <a:buNone/>
              <a:defRPr sz="2700" b="1" i="0" u="none" strike="noStrike" cap="none">
                <a:solidFill>
                  <a:schemeClr val="dk1"/>
                </a:solidFill>
                <a:latin typeface="Gill Sans"/>
                <a:ea typeface="Gill Sans"/>
                <a:cs typeface="Gill Sans"/>
                <a:sym typeface="Gill Sans"/>
              </a:defRPr>
            </a:lvl1pPr>
            <a:lvl2pPr marL="914400" marR="0" lvl="1"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Gill Sans"/>
                <a:ea typeface="Gill Sans"/>
                <a:cs typeface="Gill Sans"/>
                <a:sym typeface="Gill Sans"/>
              </a:defRPr>
            </a:lvl3pPr>
            <a:lvl4pPr marL="1828800" marR="0" lvl="3"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Gill Sans"/>
                <a:ea typeface="Gill Sans"/>
                <a:cs typeface="Gill Sans"/>
                <a:sym typeface="Gill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9pPr>
          </a:lstStyle>
          <a:p>
            <a:endParaRPr dirty="0"/>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32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3C3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Gothic A1"/>
              <a:buNone/>
              <a:defRPr sz="2800" b="1">
                <a:solidFill>
                  <a:schemeClr val="lt1"/>
                </a:solidFill>
                <a:latin typeface="Gothic A1"/>
                <a:ea typeface="Gothic A1"/>
                <a:cs typeface="Gothic A1"/>
                <a:sym typeface="Gothic A1"/>
              </a:defRPr>
            </a:lvl1pPr>
            <a:lvl2pPr lvl="1">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2pPr>
            <a:lvl3pPr lvl="2">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3pPr>
            <a:lvl4pPr lvl="3">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4pPr>
            <a:lvl5pPr lvl="4">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5pPr>
            <a:lvl6pPr lvl="5">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6pPr>
            <a:lvl7pPr lvl="6">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7pPr>
            <a:lvl8pPr lvl="7">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8pPr>
            <a:lvl9pPr lvl="8">
              <a:spcBef>
                <a:spcPts val="0"/>
              </a:spcBef>
              <a:spcAft>
                <a:spcPts val="0"/>
              </a:spcAft>
              <a:buClr>
                <a:schemeClr val="lt1"/>
              </a:buClr>
              <a:buSzPts val="2800"/>
              <a:buFont typeface="Gothic A1 Light"/>
              <a:buNone/>
              <a:defRPr sz="2800">
                <a:solidFill>
                  <a:schemeClr val="lt1"/>
                </a:solidFill>
                <a:latin typeface="Gothic A1 Light"/>
                <a:ea typeface="Gothic A1 Light"/>
                <a:cs typeface="Gothic A1 Light"/>
                <a:sym typeface="Gothic A1 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Gothic A1"/>
              <a:buChar char="●"/>
              <a:defRPr sz="1300">
                <a:solidFill>
                  <a:schemeClr val="dk2"/>
                </a:solidFill>
                <a:latin typeface="Gothic A1"/>
                <a:ea typeface="Gothic A1"/>
                <a:cs typeface="Gothic A1"/>
                <a:sym typeface="Gothic A1"/>
              </a:defRPr>
            </a:lvl1pPr>
            <a:lvl2pPr marL="914400" lvl="1"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2pPr>
            <a:lvl3pPr marL="1371600" lvl="2"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3pPr>
            <a:lvl4pPr marL="1828800" lvl="3"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4pPr>
            <a:lvl5pPr marL="2286000" lvl="4"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5pPr>
            <a:lvl6pPr marL="2743200" lvl="5"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6pPr>
            <a:lvl7pPr marL="3200400" lvl="6"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7pPr>
            <a:lvl8pPr marL="3657600" lvl="7" indent="-298450">
              <a:lnSpc>
                <a:spcPct val="115000"/>
              </a:lnSpc>
              <a:spcBef>
                <a:spcPts val="1600"/>
              </a:spcBef>
              <a:spcAft>
                <a:spcPts val="0"/>
              </a:spcAft>
              <a:buClr>
                <a:schemeClr val="dk2"/>
              </a:buClr>
              <a:buSzPts val="1100"/>
              <a:buFont typeface="Gothic A1"/>
              <a:buChar char="○"/>
              <a:defRPr sz="1100">
                <a:solidFill>
                  <a:schemeClr val="dk2"/>
                </a:solidFill>
                <a:latin typeface="Gothic A1"/>
                <a:ea typeface="Gothic A1"/>
                <a:cs typeface="Gothic A1"/>
                <a:sym typeface="Gothic A1"/>
              </a:defRPr>
            </a:lvl8pPr>
            <a:lvl9pPr marL="4114800" lvl="8" indent="-298450">
              <a:lnSpc>
                <a:spcPct val="115000"/>
              </a:lnSpc>
              <a:spcBef>
                <a:spcPts val="1600"/>
              </a:spcBef>
              <a:spcAft>
                <a:spcPts val="1600"/>
              </a:spcAft>
              <a:buClr>
                <a:schemeClr val="dk2"/>
              </a:buClr>
              <a:buSzPts val="1100"/>
              <a:buFont typeface="Gothic A1"/>
              <a:buChar char="■"/>
              <a:defRPr sz="1100">
                <a:solidFill>
                  <a:schemeClr val="dk2"/>
                </a:solidFill>
                <a:latin typeface="Gothic A1"/>
                <a:ea typeface="Gothic A1"/>
                <a:cs typeface="Gothic A1"/>
                <a:sym typeface="Gothic A1"/>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Arial" panose="020B0604020202020204" pitchFamily="34" charset="0"/>
                <a:ea typeface="Arial" panose="020B0604020202020204" pitchFamily="34" charset="0"/>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fld id="{00000000-1234-1234-1234-123412341234}" type="slidenum">
              <a:rPr lang="en" smtClean="0">
                <a:solidFill>
                  <a:srgbClr val="FFFFFF"/>
                </a:solidFill>
              </a:rPr>
              <a:pPr/>
              <a:t>‹#›</a:t>
            </a:fld>
            <a:endParaRPr lang="en" dirty="0">
              <a:solidFill>
                <a:srgbClr val="FFFFFF"/>
              </a:solidFill>
              <a:latin typeface="Gothic A1"/>
              <a:ea typeface="Gothic A1"/>
              <a:cs typeface="Gothic A1"/>
              <a:sym typeface="Gothic A1"/>
            </a:endParaRPr>
          </a:p>
        </p:txBody>
      </p:sp>
    </p:spTree>
    <p:extLst>
      <p:ext uri="{BB962C8B-B14F-4D97-AF65-F5344CB8AC3E}">
        <p14:creationId xmlns:p14="http://schemas.microsoft.com/office/powerpoint/2010/main" val="1403677630"/>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88">
          <p15:clr>
            <a:srgbClr val="EA4335"/>
          </p15:clr>
        </p15:guide>
        <p15:guide id="4" orient="horz" pos="288">
          <p15:clr>
            <a:srgbClr val="EA4335"/>
          </p15:clr>
        </p15:guide>
        <p15:guide id="5" orient="horz" pos="2937">
          <p15:clr>
            <a:srgbClr val="EA4335"/>
          </p15:clr>
        </p15:guide>
        <p15:guide id="6" pos="1584">
          <p15:clr>
            <a:srgbClr val="EA4335"/>
          </p15:clr>
        </p15:guide>
        <p15:guide id="7" pos="4176">
          <p15:clr>
            <a:srgbClr val="EA4335"/>
          </p15:clr>
        </p15:guide>
        <p15:guide id="8" pos="5472">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66"/>
          <p:cNvSpPr/>
          <p:nvPr/>
        </p:nvSpPr>
        <p:spPr>
          <a:xfrm>
            <a:off x="-1875" y="0"/>
            <a:ext cx="3656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solidFill>
                <a:schemeClr val="accent2"/>
              </a:solidFill>
            </a:endParaRPr>
          </a:p>
        </p:txBody>
      </p:sp>
      <p:pic>
        <p:nvPicPr>
          <p:cNvPr id="337" name="Google Shape;337;p66"/>
          <p:cNvPicPr preferRelativeResize="0"/>
          <p:nvPr/>
        </p:nvPicPr>
        <p:blipFill rotWithShape="1">
          <a:blip r:embed="rId4">
            <a:alphaModFix/>
          </a:blip>
          <a:srcRect/>
          <a:stretch/>
        </p:blipFill>
        <p:spPr>
          <a:xfrm>
            <a:off x="121543" y="465213"/>
            <a:ext cx="3409263" cy="1704617"/>
          </a:xfrm>
          <a:prstGeom prst="rect">
            <a:avLst/>
          </a:prstGeom>
          <a:noFill/>
          <a:ln>
            <a:noFill/>
          </a:ln>
        </p:spPr>
      </p:pic>
      <p:pic>
        <p:nvPicPr>
          <p:cNvPr id="338" name="Google Shape;338;p66"/>
          <p:cNvPicPr preferRelativeResize="0"/>
          <p:nvPr/>
        </p:nvPicPr>
        <p:blipFill>
          <a:blip r:embed="rId5">
            <a:alphaModFix/>
          </a:blip>
          <a:stretch>
            <a:fillRect/>
          </a:stretch>
        </p:blipFill>
        <p:spPr>
          <a:xfrm>
            <a:off x="795600" y="2538450"/>
            <a:ext cx="1976693" cy="869139"/>
          </a:xfrm>
          <a:prstGeom prst="rect">
            <a:avLst/>
          </a:prstGeom>
          <a:noFill/>
          <a:ln>
            <a:noFill/>
          </a:ln>
        </p:spPr>
      </p:pic>
      <p:sp>
        <p:nvSpPr>
          <p:cNvPr id="340" name="Google Shape;340;p66"/>
          <p:cNvSpPr txBox="1"/>
          <p:nvPr/>
        </p:nvSpPr>
        <p:spPr>
          <a:xfrm>
            <a:off x="4242825" y="1353300"/>
            <a:ext cx="4041600" cy="237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800" dirty="0">
              <a:solidFill>
                <a:srgbClr val="FFFFFF"/>
              </a:solidFill>
              <a:latin typeface="Gothic A1"/>
              <a:ea typeface="Gothic A1"/>
              <a:cs typeface="Gothic A1"/>
              <a:sym typeface="Gothic A1"/>
            </a:endParaRPr>
          </a:p>
          <a:p>
            <a:pPr marL="0" lvl="0" indent="0" algn="ctr" rtl="0">
              <a:spcBef>
                <a:spcPts val="0"/>
              </a:spcBef>
              <a:spcAft>
                <a:spcPts val="0"/>
              </a:spcAft>
              <a:buNone/>
            </a:pPr>
            <a:r>
              <a:rPr lang="en" sz="3800" dirty="0">
                <a:solidFill>
                  <a:srgbClr val="FFFFFF"/>
                </a:solidFill>
                <a:latin typeface="Arial" panose="020B0604020202020204" pitchFamily="34" charset="0"/>
                <a:ea typeface="Gill Sans"/>
                <a:cs typeface="Arial" panose="020B0604020202020204" pitchFamily="34" charset="0"/>
                <a:sym typeface="Gill Sans"/>
              </a:rPr>
              <a:t>Results for the </a:t>
            </a:r>
            <a:r>
              <a:rPr lang="en-US" sz="3800" dirty="0">
                <a:solidFill>
                  <a:srgbClr val="FFFFFF"/>
                </a:solidFill>
                <a:latin typeface="Arial" panose="020B0604020202020204" pitchFamily="34" charset="0"/>
                <a:ea typeface="Gill Sans"/>
                <a:cs typeface="Arial" panose="020B0604020202020204" pitchFamily="34" charset="0"/>
                <a:sym typeface="Gill Sans"/>
              </a:rPr>
              <a:t>City</a:t>
            </a:r>
            <a:r>
              <a:rPr lang="en" sz="3800" dirty="0">
                <a:solidFill>
                  <a:srgbClr val="FFFFFF"/>
                </a:solidFill>
                <a:latin typeface="Arial" panose="020B0604020202020204" pitchFamily="34" charset="0"/>
                <a:ea typeface="Gill Sans"/>
                <a:cs typeface="Arial" panose="020B0604020202020204" pitchFamily="34" charset="0"/>
                <a:sym typeface="Gill Sans"/>
              </a:rPr>
              <a:t> of </a:t>
            </a:r>
            <a:r>
              <a:rPr lang="en-US" sz="3800" dirty="0">
                <a:solidFill>
                  <a:srgbClr val="FFFFFF"/>
                </a:solidFill>
                <a:latin typeface="Arial" panose="020B0604020202020204" pitchFamily="34" charset="0"/>
                <a:ea typeface="Gill Sans"/>
                <a:cs typeface="Arial" panose="020B0604020202020204" pitchFamily="34" charset="0"/>
                <a:sym typeface="Gill Sans"/>
              </a:rPr>
              <a:t>Anna</a:t>
            </a:r>
            <a:r>
              <a:rPr lang="en" sz="3800" dirty="0">
                <a:solidFill>
                  <a:srgbClr val="FFFFFF"/>
                </a:solidFill>
                <a:latin typeface="Gothic A1"/>
                <a:ea typeface="Gothic A1"/>
                <a:cs typeface="Gothic A1"/>
                <a:sym typeface="Gothic A1"/>
              </a:rPr>
              <a:t> </a:t>
            </a:r>
            <a:endParaRPr sz="3800" dirty="0">
              <a:solidFill>
                <a:srgbClr val="FFFFFF"/>
              </a:solidFill>
              <a:latin typeface="Gothic A1"/>
              <a:ea typeface="Gothic A1"/>
              <a:cs typeface="Gothic A1"/>
              <a:sym typeface="Gothic A1"/>
            </a:endParaRPr>
          </a:p>
          <a:p>
            <a:pPr marL="0" lvl="0" indent="0" algn="l" rtl="0">
              <a:spcBef>
                <a:spcPts val="0"/>
              </a:spcBef>
              <a:spcAft>
                <a:spcPts val="0"/>
              </a:spcAft>
              <a:buNone/>
            </a:pPr>
            <a:endParaRPr dirty="0">
              <a:latin typeface="Gothic A1"/>
              <a:ea typeface="Gothic A1"/>
              <a:cs typeface="Gothic A1"/>
              <a:sym typeface="Gothic A1"/>
            </a:endParaRPr>
          </a:p>
          <a:p>
            <a:pPr marL="0" lvl="0" indent="0" algn="l" rtl="0">
              <a:spcBef>
                <a:spcPts val="0"/>
              </a:spcBef>
              <a:spcAft>
                <a:spcPts val="0"/>
              </a:spcAft>
              <a:buNone/>
            </a:pPr>
            <a:endParaRPr dirty="0">
              <a:latin typeface="Gothic A1"/>
              <a:ea typeface="Gothic A1"/>
              <a:cs typeface="Gothic A1"/>
              <a:sym typeface="Gothic A1"/>
            </a:endParaRPr>
          </a:p>
        </p:txBody>
      </p:sp>
      <p:sp>
        <p:nvSpPr>
          <p:cNvPr id="341" name="Google Shape;341;p66"/>
          <p:cNvSpPr txBox="1"/>
          <p:nvPr/>
        </p:nvSpPr>
        <p:spPr>
          <a:xfrm>
            <a:off x="4375425" y="4100338"/>
            <a:ext cx="3972976"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rgbClr val="FFFFFF"/>
                </a:solidFill>
                <a:latin typeface="Arial" panose="020B0604020202020204" pitchFamily="34" charset="0"/>
                <a:ea typeface="Gill Sans"/>
                <a:cs typeface="Arial" panose="020B0604020202020204" pitchFamily="34" charset="0"/>
                <a:sym typeface="Gill Sans"/>
              </a:rPr>
              <a:t>January 10</a:t>
            </a:r>
            <a:r>
              <a:rPr lang="en" sz="1600" baseline="30000" dirty="0">
                <a:solidFill>
                  <a:srgbClr val="FFFFFF"/>
                </a:solidFill>
                <a:latin typeface="Arial" panose="020B0604020202020204" pitchFamily="34" charset="0"/>
                <a:ea typeface="Gill Sans"/>
                <a:cs typeface="Arial" panose="020B0604020202020204" pitchFamily="34" charset="0"/>
                <a:sym typeface="Gill Sans"/>
              </a:rPr>
              <a:t>th</a:t>
            </a:r>
            <a:r>
              <a:rPr lang="en" sz="1600" dirty="0">
                <a:solidFill>
                  <a:srgbClr val="FFFFFF"/>
                </a:solidFill>
                <a:latin typeface="Arial" panose="020B0604020202020204" pitchFamily="34" charset="0"/>
                <a:ea typeface="Gill Sans"/>
                <a:cs typeface="Arial" panose="020B0604020202020204" pitchFamily="34" charset="0"/>
                <a:sym typeface="Gill Sans"/>
              </a:rPr>
              <a:t>, 2023</a:t>
            </a:r>
            <a:endParaRPr sz="1600" dirty="0">
              <a:solidFill>
                <a:srgbClr val="FFFFFF"/>
              </a:solidFill>
              <a:latin typeface="Arial" panose="020B0604020202020204" pitchFamily="34" charset="0"/>
              <a:ea typeface="Gill Sans"/>
              <a:cs typeface="Arial" panose="020B0604020202020204" pitchFamily="34" charset="0"/>
              <a:sym typeface="Gill Sans"/>
            </a:endParaRPr>
          </a:p>
        </p:txBody>
      </p:sp>
      <p:pic>
        <p:nvPicPr>
          <p:cNvPr id="5" name="Picture 4" descr="Text&#10;&#10;Description automatically generated">
            <a:extLst>
              <a:ext uri="{FF2B5EF4-FFF2-40B4-BE49-F238E27FC236}">
                <a16:creationId xmlns:a16="http://schemas.microsoft.com/office/drawing/2014/main" id="{67CBA629-4F1B-446A-888F-719327DE0664}"/>
              </a:ext>
            </a:extLst>
          </p:cNvPr>
          <p:cNvPicPr>
            <a:picLocks noChangeAspect="1"/>
          </p:cNvPicPr>
          <p:nvPr/>
        </p:nvPicPr>
        <p:blipFill>
          <a:blip r:embed="rId6"/>
          <a:stretch>
            <a:fillRect/>
          </a:stretch>
        </p:blipFill>
        <p:spPr>
          <a:xfrm>
            <a:off x="795600" y="3346510"/>
            <a:ext cx="2270258" cy="12820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11" name="Rectangle 10">
            <a:extLst>
              <a:ext uri="{FF2B5EF4-FFF2-40B4-BE49-F238E27FC236}">
                <a16:creationId xmlns:a16="http://schemas.microsoft.com/office/drawing/2014/main" id="{FA11E353-3CBD-4CD2-8B8E-8C72CF9356DF}"/>
              </a:ext>
            </a:extLst>
          </p:cNvPr>
          <p:cNvSpPr/>
          <p:nvPr/>
        </p:nvSpPr>
        <p:spPr>
          <a:xfrm>
            <a:off x="1529255" y="564650"/>
            <a:ext cx="5761471" cy="4503964"/>
          </a:xfrm>
          <a:prstGeom prst="rect">
            <a:avLst/>
          </a:prstGeom>
          <a:solidFill>
            <a:srgbClr val="6A9FA8"/>
          </a:solidFill>
          <a:ln>
            <a:solidFill>
              <a:srgbClr val="6A9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Google Shape;440;p77"/>
          <p:cNvSpPr txBox="1"/>
          <p:nvPr/>
        </p:nvSpPr>
        <p:spPr>
          <a:xfrm>
            <a:off x="7053591" y="4956086"/>
            <a:ext cx="2057400" cy="187500"/>
          </a:xfrm>
          <a:prstGeom prst="rect">
            <a:avLst/>
          </a:prstGeom>
          <a:noFill/>
          <a:ln>
            <a:noFill/>
          </a:ln>
        </p:spPr>
        <p:txBody>
          <a:bodyPr spcFirstLastPara="1" wrap="square" lIns="75575" tIns="37775" rIns="75575" bIns="37775" anchor="t" anchorCtr="0">
            <a:noAutofit/>
          </a:bodyPr>
          <a:lstStyle/>
          <a:p>
            <a:pPr marL="0" lvl="0" indent="0" algn="r" rtl="0">
              <a:spcBef>
                <a:spcPts val="0"/>
              </a:spcBef>
              <a:spcAft>
                <a:spcPts val="0"/>
              </a:spcAft>
              <a:buNone/>
            </a:pPr>
            <a:fld id="{00000000-1234-1234-1234-123412341234}" type="slidenum">
              <a:rPr lang="en" sz="900">
                <a:solidFill>
                  <a:srgbClr val="000000"/>
                </a:solidFill>
                <a:latin typeface="Arial" panose="020B0604020202020204" pitchFamily="34" charset="0"/>
                <a:ea typeface="Gill Sans"/>
                <a:cs typeface="Arial" panose="020B0604020202020204" pitchFamily="34" charset="0"/>
                <a:sym typeface="Gill Sans"/>
              </a:rPr>
              <a:t>10</a:t>
            </a:fld>
            <a:endParaRPr sz="900" dirty="0">
              <a:solidFill>
                <a:srgbClr val="000000"/>
              </a:solidFill>
              <a:latin typeface="Arial" panose="020B0604020202020204" pitchFamily="34" charset="0"/>
              <a:ea typeface="Gill Sans"/>
              <a:cs typeface="Arial" panose="020B0604020202020204" pitchFamily="34" charset="0"/>
              <a:sym typeface="Gill Sans"/>
            </a:endParaRPr>
          </a:p>
        </p:txBody>
      </p:sp>
      <p:sp>
        <p:nvSpPr>
          <p:cNvPr id="442" name="Google Shape;442;p77"/>
          <p:cNvSpPr/>
          <p:nvPr/>
        </p:nvSpPr>
        <p:spPr>
          <a:xfrm>
            <a:off x="-45526" y="-7150"/>
            <a:ext cx="4617526"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b="1" dirty="0">
                <a:solidFill>
                  <a:srgbClr val="D9D9D9"/>
                </a:solidFill>
                <a:latin typeface="Arial" panose="020B0604020202020204" pitchFamily="34" charset="0"/>
                <a:ea typeface="Gill Sans"/>
                <a:cs typeface="Arial" panose="020B0604020202020204" pitchFamily="34" charset="0"/>
                <a:sym typeface="Gill Sans"/>
              </a:rPr>
              <a:t>Balancing Quality and Importance </a:t>
            </a:r>
            <a:endParaRPr sz="2000" dirty="0">
              <a:latin typeface="Arial" panose="020B0604020202020204" pitchFamily="34" charset="0"/>
              <a:ea typeface="Gill Sans"/>
              <a:cs typeface="Arial" panose="020B0604020202020204" pitchFamily="34" charset="0"/>
              <a:sym typeface="Gill Sans"/>
            </a:endParaRPr>
          </a:p>
        </p:txBody>
      </p:sp>
      <p:pic>
        <p:nvPicPr>
          <p:cNvPr id="2" name="Picture 1">
            <a:extLst>
              <a:ext uri="{FF2B5EF4-FFF2-40B4-BE49-F238E27FC236}">
                <a16:creationId xmlns:a16="http://schemas.microsoft.com/office/drawing/2014/main" id="{221DCA38-37A6-1FFD-D9F2-C6ED02295E63}"/>
              </a:ext>
            </a:extLst>
          </p:cNvPr>
          <p:cNvPicPr>
            <a:picLocks noChangeAspect="1"/>
          </p:cNvPicPr>
          <p:nvPr/>
        </p:nvPicPr>
        <p:blipFill>
          <a:blip r:embed="rId3"/>
          <a:stretch>
            <a:fillRect/>
          </a:stretch>
        </p:blipFill>
        <p:spPr>
          <a:xfrm>
            <a:off x="1735131" y="693051"/>
            <a:ext cx="5318460" cy="4247161"/>
          </a:xfrm>
          <a:prstGeom prst="rect">
            <a:avLst/>
          </a:prstGeom>
        </p:spPr>
      </p:pic>
      <p:sp>
        <p:nvSpPr>
          <p:cNvPr id="443" name="Google Shape;443;p77"/>
          <p:cNvSpPr/>
          <p:nvPr/>
        </p:nvSpPr>
        <p:spPr>
          <a:xfrm>
            <a:off x="5573373" y="3627996"/>
            <a:ext cx="512100" cy="458100"/>
          </a:xfrm>
          <a:prstGeom prst="star5">
            <a:avLst>
              <a:gd name="adj" fmla="val 19098"/>
              <a:gd name="hf" fmla="val 105146"/>
              <a:gd name="vf" fmla="val 110557"/>
            </a:avLst>
          </a:prstGeom>
          <a:solidFill>
            <a:srgbClr val="85A747"/>
          </a:solidFill>
          <a:ln w="9525"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09"/>
          <p:cNvSpPr txBox="1">
            <a:spLocks noGrp="1"/>
          </p:cNvSpPr>
          <p:nvPr>
            <p:ph type="title"/>
          </p:nvPr>
        </p:nvSpPr>
        <p:spPr>
          <a:xfrm>
            <a:off x="1" y="209775"/>
            <a:ext cx="9143999" cy="833700"/>
          </a:xfrm>
          <a:prstGeom prst="rect">
            <a:avLst/>
          </a:prstGeom>
          <a:noFill/>
          <a:ln>
            <a:noFill/>
          </a:ln>
        </p:spPr>
        <p:txBody>
          <a:bodyPr spcFirstLastPara="1" wrap="square" lIns="68575" tIns="34275" rIns="68575" bIns="34275" anchor="ctr" anchorCtr="0">
            <a:noAutofit/>
          </a:bodyPr>
          <a:lstStyle/>
          <a:p>
            <a:pPr algn="ctr">
              <a:buSzPts val="2700"/>
            </a:pPr>
            <a:r>
              <a:rPr lang="en" sz="2700" dirty="0">
                <a:latin typeface="Arial" panose="020B0604020202020204" pitchFamily="34" charset="0"/>
                <a:ea typeface="Proxima Nova"/>
                <a:cs typeface="Proxima Nova"/>
                <a:sym typeface="Proxima Nova"/>
              </a:rPr>
              <a:t>Comparisons to National Benchmarks</a:t>
            </a:r>
            <a:endParaRPr sz="2700" dirty="0">
              <a:latin typeface="Arial" panose="020B0604020202020204" pitchFamily="34" charset="0"/>
              <a:ea typeface="Proxima Nova"/>
              <a:cs typeface="Proxima Nova"/>
              <a:sym typeface="Proxima Nova"/>
            </a:endParaRPr>
          </a:p>
        </p:txBody>
      </p:sp>
      <p:sp>
        <p:nvSpPr>
          <p:cNvPr id="579" name="Google Shape;579;p109"/>
          <p:cNvSpPr/>
          <p:nvPr/>
        </p:nvSpPr>
        <p:spPr>
          <a:xfrm>
            <a:off x="2891002" y="2396997"/>
            <a:ext cx="2844000" cy="1434600"/>
          </a:xfrm>
          <a:prstGeom prst="snip2DiagRect">
            <a:avLst>
              <a:gd name="adj1" fmla="val 0"/>
              <a:gd name="adj2" fmla="val 39103"/>
            </a:avLst>
          </a:prstGeom>
          <a:solidFill>
            <a:srgbClr val="45818E"/>
          </a:solidFill>
          <a:ln w="19050"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algn="ctr" defTabSz="685800"/>
            <a:r>
              <a:rPr lang="en-US" sz="4100" b="1" dirty="0">
                <a:solidFill>
                  <a:srgbClr val="FFFFFF"/>
                </a:solidFill>
                <a:latin typeface="Arial" panose="020B0604020202020204" pitchFamily="34" charset="0"/>
                <a:ea typeface="+mn-ea"/>
                <a:sym typeface="Calibri"/>
              </a:rPr>
              <a:t>86</a:t>
            </a:r>
            <a:endParaRPr sz="1100" dirty="0">
              <a:ea typeface="+mn-ea"/>
            </a:endParaRPr>
          </a:p>
          <a:p>
            <a:pPr algn="ctr" defTabSz="685800"/>
            <a:r>
              <a:rPr lang="en" sz="1800" dirty="0">
                <a:solidFill>
                  <a:srgbClr val="FFFFFF"/>
                </a:solidFill>
                <a:latin typeface="Arial" panose="020B0604020202020204" pitchFamily="34" charset="0"/>
                <a:ea typeface="Calibri"/>
                <a:cs typeface="Arial" panose="020B0604020202020204" pitchFamily="34" charset="0"/>
                <a:sym typeface="Calibri"/>
              </a:rPr>
              <a:t>received </a:t>
            </a:r>
            <a:r>
              <a:rPr lang="en" sz="1800" b="1" dirty="0">
                <a:solidFill>
                  <a:srgbClr val="FFFFFF"/>
                </a:solidFill>
                <a:latin typeface="Arial" panose="020B0604020202020204" pitchFamily="34" charset="0"/>
                <a:ea typeface="Calibri"/>
                <a:cs typeface="Arial" panose="020B0604020202020204" pitchFamily="34" charset="0"/>
                <a:sym typeface="Calibri"/>
              </a:rPr>
              <a:t>similar</a:t>
            </a:r>
            <a:br>
              <a:rPr lang="en" sz="1800" b="1" dirty="0">
                <a:solidFill>
                  <a:srgbClr val="FFFFFF"/>
                </a:solidFill>
                <a:latin typeface="Arial" panose="020B0604020202020204" pitchFamily="34" charset="0"/>
                <a:ea typeface="Calibri"/>
                <a:cs typeface="Arial" panose="020B0604020202020204" pitchFamily="34" charset="0"/>
                <a:sym typeface="Calibri"/>
              </a:rPr>
            </a:br>
            <a:r>
              <a:rPr lang="en" sz="1800" dirty="0">
                <a:solidFill>
                  <a:srgbClr val="FFFFFF"/>
                </a:solidFill>
                <a:latin typeface="Arial" panose="020B0604020202020204" pitchFamily="34" charset="0"/>
                <a:ea typeface="Calibri"/>
                <a:cs typeface="Arial" panose="020B0604020202020204" pitchFamily="34" charset="0"/>
                <a:sym typeface="Calibri"/>
              </a:rPr>
              <a:t>ratings</a:t>
            </a:r>
            <a:endParaRPr sz="1100" dirty="0">
              <a:ea typeface="+mn-ea"/>
            </a:endParaRPr>
          </a:p>
        </p:txBody>
      </p:sp>
      <p:sp>
        <p:nvSpPr>
          <p:cNvPr id="580" name="Google Shape;580;p109"/>
          <p:cNvSpPr/>
          <p:nvPr/>
        </p:nvSpPr>
        <p:spPr>
          <a:xfrm>
            <a:off x="1027421" y="1448099"/>
            <a:ext cx="2777831" cy="2180400"/>
          </a:xfrm>
          <a:prstGeom prst="upArrow">
            <a:avLst>
              <a:gd name="adj1" fmla="val 43617"/>
              <a:gd name="adj2" fmla="val 55333"/>
            </a:avLst>
          </a:prstGeom>
          <a:solidFill>
            <a:srgbClr val="0C343D"/>
          </a:solidFill>
          <a:ln w="19050" cap="flat" cmpd="sng">
            <a:solidFill>
              <a:schemeClr val="lt1"/>
            </a:solidFill>
            <a:prstDash val="solid"/>
            <a:miter lim="800000"/>
            <a:headEnd type="none" w="sm" len="sm"/>
            <a:tailEnd type="none" w="sm" len="sm"/>
          </a:ln>
        </p:spPr>
        <p:txBody>
          <a:bodyPr spcFirstLastPara="1" wrap="square" lIns="0" tIns="34275" rIns="0" bIns="34275" anchor="t" anchorCtr="0">
            <a:noAutofit/>
          </a:bodyPr>
          <a:lstStyle/>
          <a:p>
            <a:pPr algn="ctr" defTabSz="685800"/>
            <a:r>
              <a:rPr lang="en-US" sz="4100" b="1" dirty="0">
                <a:solidFill>
                  <a:srgbClr val="FFFFFF"/>
                </a:solidFill>
                <a:latin typeface="Arial" panose="020B0604020202020204" pitchFamily="34" charset="0"/>
                <a:ea typeface="+mn-ea"/>
                <a:sym typeface="Calibri"/>
              </a:rPr>
              <a:t>1</a:t>
            </a:r>
            <a:endParaRPr sz="1100" dirty="0">
              <a:ea typeface="+mn-ea"/>
            </a:endParaRPr>
          </a:p>
          <a:p>
            <a:pPr algn="ctr" defTabSz="685800"/>
            <a:r>
              <a:rPr lang="en" sz="1600" dirty="0">
                <a:solidFill>
                  <a:srgbClr val="FFFFFF"/>
                </a:solidFill>
                <a:latin typeface="Arial" panose="020B0604020202020204" pitchFamily="34" charset="0"/>
                <a:ea typeface="Calibri"/>
                <a:cs typeface="Arial" panose="020B0604020202020204" pitchFamily="34" charset="0"/>
                <a:sym typeface="Calibri"/>
              </a:rPr>
              <a:t>received </a:t>
            </a:r>
            <a:br>
              <a:rPr lang="en" sz="1600" dirty="0">
                <a:solidFill>
                  <a:srgbClr val="FFFFFF"/>
                </a:solidFill>
                <a:latin typeface="Arial" panose="020B0604020202020204" pitchFamily="34" charset="0"/>
                <a:ea typeface="Calibri"/>
                <a:cs typeface="Arial" panose="020B0604020202020204" pitchFamily="34" charset="0"/>
                <a:sym typeface="Calibri"/>
              </a:rPr>
            </a:br>
            <a:r>
              <a:rPr lang="en" sz="1600" b="1" dirty="0">
                <a:solidFill>
                  <a:srgbClr val="FFFFFF"/>
                </a:solidFill>
                <a:latin typeface="Arial" panose="020B0604020202020204" pitchFamily="34" charset="0"/>
                <a:ea typeface="Calibri"/>
                <a:cs typeface="Arial" panose="020B0604020202020204" pitchFamily="34" charset="0"/>
                <a:sym typeface="Calibri"/>
              </a:rPr>
              <a:t>more positive</a:t>
            </a:r>
            <a:br>
              <a:rPr lang="en" sz="1600" b="1" dirty="0">
                <a:solidFill>
                  <a:srgbClr val="FFFFFF"/>
                </a:solidFill>
                <a:latin typeface="Arial" panose="020B0604020202020204" pitchFamily="34" charset="0"/>
                <a:ea typeface="Calibri"/>
                <a:cs typeface="Arial" panose="020B0604020202020204" pitchFamily="34" charset="0"/>
                <a:sym typeface="Calibri"/>
              </a:rPr>
            </a:br>
            <a:r>
              <a:rPr lang="en" sz="1600" dirty="0">
                <a:solidFill>
                  <a:srgbClr val="FFFFFF"/>
                </a:solidFill>
                <a:latin typeface="Arial" panose="020B0604020202020204" pitchFamily="34" charset="0"/>
                <a:ea typeface="Calibri"/>
                <a:cs typeface="Arial" panose="020B0604020202020204" pitchFamily="34" charset="0"/>
                <a:sym typeface="Calibri"/>
              </a:rPr>
              <a:t>ratings</a:t>
            </a:r>
            <a:endParaRPr sz="900" dirty="0">
              <a:ea typeface="+mn-ea"/>
            </a:endParaRPr>
          </a:p>
        </p:txBody>
      </p:sp>
      <p:sp>
        <p:nvSpPr>
          <p:cNvPr id="581" name="Google Shape;581;p109"/>
          <p:cNvSpPr/>
          <p:nvPr/>
        </p:nvSpPr>
        <p:spPr>
          <a:xfrm>
            <a:off x="4912683" y="2481194"/>
            <a:ext cx="2685900" cy="2180400"/>
          </a:xfrm>
          <a:prstGeom prst="downArrow">
            <a:avLst>
              <a:gd name="adj1" fmla="val 50000"/>
              <a:gd name="adj2" fmla="val 50000"/>
            </a:avLst>
          </a:prstGeom>
          <a:solidFill>
            <a:srgbClr val="A2C4C9"/>
          </a:solidFill>
          <a:ln w="19050" cap="flat" cmpd="sng">
            <a:solidFill>
              <a:schemeClr val="lt1"/>
            </a:solidFill>
            <a:prstDash val="solid"/>
            <a:miter lim="800000"/>
            <a:headEnd type="none" w="sm" len="sm"/>
            <a:tailEnd type="none" w="sm" len="sm"/>
          </a:ln>
        </p:spPr>
        <p:txBody>
          <a:bodyPr spcFirstLastPara="1" wrap="square" lIns="0" tIns="34275" rIns="0" bIns="34275" anchor="b" anchorCtr="0">
            <a:noAutofit/>
          </a:bodyPr>
          <a:lstStyle/>
          <a:p>
            <a:pPr algn="ctr" defTabSz="685800"/>
            <a:endParaRPr sz="4100" b="1" dirty="0">
              <a:solidFill>
                <a:srgbClr val="BBC4C2"/>
              </a:solidFill>
              <a:latin typeface="Arial" panose="020B0604020202020204" pitchFamily="34" charset="0"/>
              <a:ea typeface="Calibri"/>
              <a:cs typeface="Arial" panose="020B0604020202020204" pitchFamily="34" charset="0"/>
              <a:sym typeface="Calibri"/>
            </a:endParaRPr>
          </a:p>
          <a:p>
            <a:pPr algn="ctr" defTabSz="685800"/>
            <a:endParaRPr sz="4100" b="1" dirty="0">
              <a:solidFill>
                <a:srgbClr val="BBC4C2"/>
              </a:solidFill>
              <a:latin typeface="Arial" panose="020B0604020202020204" pitchFamily="34" charset="0"/>
              <a:ea typeface="Calibri"/>
              <a:cs typeface="Arial" panose="020B0604020202020204" pitchFamily="34" charset="0"/>
              <a:sym typeface="Calibri"/>
            </a:endParaRPr>
          </a:p>
          <a:p>
            <a:pPr algn="ctr" defTabSz="685800"/>
            <a:r>
              <a:rPr lang="en-US" sz="4100" b="1" dirty="0">
                <a:solidFill>
                  <a:srgbClr val="0B5394"/>
                </a:solidFill>
                <a:latin typeface="Arial" panose="020B0604020202020204" pitchFamily="34" charset="0"/>
                <a:ea typeface="+mn-ea"/>
                <a:sym typeface="Calibri"/>
              </a:rPr>
              <a:t>34</a:t>
            </a:r>
            <a:endParaRPr sz="1100" dirty="0">
              <a:solidFill>
                <a:srgbClr val="0B5394"/>
              </a:solidFill>
              <a:ea typeface="+mn-ea"/>
            </a:endParaRPr>
          </a:p>
          <a:p>
            <a:pPr algn="ctr" defTabSz="685800"/>
            <a:r>
              <a:rPr lang="en" sz="1600" dirty="0">
                <a:solidFill>
                  <a:srgbClr val="0B5394"/>
                </a:solidFill>
                <a:latin typeface="Arial" panose="020B0604020202020204" pitchFamily="34" charset="0"/>
                <a:ea typeface="Calibri"/>
                <a:cs typeface="Arial" panose="020B0604020202020204" pitchFamily="34" charset="0"/>
                <a:sym typeface="Calibri"/>
              </a:rPr>
              <a:t>received </a:t>
            </a:r>
            <a:r>
              <a:rPr lang="en" sz="1700" b="1" dirty="0">
                <a:solidFill>
                  <a:srgbClr val="0B5394"/>
                </a:solidFill>
                <a:latin typeface="Arial" panose="020B0604020202020204" pitchFamily="34" charset="0"/>
                <a:ea typeface="Calibri"/>
                <a:cs typeface="Arial" panose="020B0604020202020204" pitchFamily="34" charset="0"/>
                <a:sym typeface="Calibri"/>
              </a:rPr>
              <a:t>more negative </a:t>
            </a:r>
            <a:r>
              <a:rPr lang="en" sz="1700" dirty="0">
                <a:solidFill>
                  <a:srgbClr val="0B5394"/>
                </a:solidFill>
                <a:latin typeface="Arial" panose="020B0604020202020204" pitchFamily="34" charset="0"/>
                <a:ea typeface="Calibri"/>
                <a:cs typeface="Arial" panose="020B0604020202020204" pitchFamily="34" charset="0"/>
                <a:sym typeface="Calibri"/>
              </a:rPr>
              <a:t>ratings</a:t>
            </a:r>
            <a:endParaRPr sz="1700" dirty="0">
              <a:solidFill>
                <a:srgbClr val="0B5394"/>
              </a:solidFill>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5968B29A-B006-6544-B2E5-EFA415B311C4}"/>
              </a:ext>
            </a:extLst>
          </p:cNvPr>
          <p:cNvSpPr txBox="1"/>
          <p:nvPr/>
        </p:nvSpPr>
        <p:spPr>
          <a:xfrm>
            <a:off x="7006500" y="988919"/>
            <a:ext cx="3257139" cy="415498"/>
          </a:xfrm>
          <a:prstGeom prst="rect">
            <a:avLst/>
          </a:prstGeom>
          <a:noFill/>
        </p:spPr>
        <p:txBody>
          <a:bodyPr wrap="square" rtlCol="0">
            <a:spAutoFit/>
          </a:bodyPr>
          <a:lstStyle/>
          <a:p>
            <a:pPr defTabSz="685800">
              <a:buClrTx/>
            </a:pPr>
            <a:endParaRPr lang="en-US" sz="1050" kern="1200" dirty="0">
              <a:solidFill>
                <a:srgbClr val="FFFFFF"/>
              </a:solidFill>
              <a:latin typeface="Arial" panose="020B0604020202020204" pitchFamily="34" charset="0"/>
              <a:ea typeface="+mn-ea"/>
              <a:cs typeface="+mn-cs"/>
            </a:endParaRPr>
          </a:p>
          <a:p>
            <a:pPr defTabSz="685800">
              <a:buClrTx/>
            </a:pPr>
            <a:endParaRPr lang="en-US" sz="1050" kern="1200" dirty="0">
              <a:solidFill>
                <a:srgbClr val="FFFFFF"/>
              </a:solidFill>
              <a:latin typeface="Arial" panose="020B0604020202020204" pitchFamily="34" charset="0"/>
              <a:ea typeface="+mn-ea"/>
              <a:cs typeface="+mn-cs"/>
            </a:endParaRPr>
          </a:p>
        </p:txBody>
      </p:sp>
    </p:spTree>
    <p:extLst>
      <p:ext uri="{BB962C8B-B14F-4D97-AF65-F5344CB8AC3E}">
        <p14:creationId xmlns:p14="http://schemas.microsoft.com/office/powerpoint/2010/main" val="296604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2"/>
          <p:cNvSpPr txBox="1">
            <a:spLocks noGrp="1"/>
          </p:cNvSpPr>
          <p:nvPr>
            <p:ph type="title"/>
          </p:nvPr>
        </p:nvSpPr>
        <p:spPr>
          <a:xfrm>
            <a:off x="457200" y="1457550"/>
            <a:ext cx="6086100" cy="2228400"/>
          </a:xfrm>
          <a:prstGeom prst="rect">
            <a:avLst/>
          </a:prstGeom>
        </p:spPr>
        <p:txBody>
          <a:bodyPr spcFirstLastPara="1" wrap="square" lIns="91425" tIns="91425" rIns="91425" bIns="91425" anchor="ctr" anchorCtr="0">
            <a:noAutofit/>
          </a:bodyPr>
          <a:lstStyle/>
          <a:p>
            <a:r>
              <a:rPr lang="en-US" sz="3300" dirty="0">
                <a:latin typeface="Arial" panose="020B0604020202020204" pitchFamily="34" charset="0"/>
                <a:ea typeface="Gill Sans"/>
                <a:cs typeface="Arial" panose="020B0604020202020204" pitchFamily="34" charset="0"/>
                <a:sym typeface="Gill Sans"/>
              </a:rPr>
              <a:t>Survey Highlights</a:t>
            </a:r>
            <a:endParaRPr sz="3300" dirty="0">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11548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89"/>
          <p:cNvSpPr txBox="1">
            <a:spLocks noGrp="1"/>
          </p:cNvSpPr>
          <p:nvPr>
            <p:ph type="title"/>
          </p:nvPr>
        </p:nvSpPr>
        <p:spPr>
          <a:xfrm>
            <a:off x="401120" y="1202195"/>
            <a:ext cx="2576256" cy="1239300"/>
          </a:xfrm>
          <a:prstGeom prst="rect">
            <a:avLst/>
          </a:prstGeom>
        </p:spPr>
        <p:txBody>
          <a:bodyPr spcFirstLastPara="1" wrap="square" lIns="91425" tIns="91425" rIns="91425" bIns="91425" anchor="t" anchorCtr="0">
            <a:noAutofit/>
          </a:bodyPr>
          <a:lstStyle/>
          <a:p>
            <a:pPr lvl="0"/>
            <a:r>
              <a:rPr lang="en-US" dirty="0">
                <a:latin typeface="Gill Sans"/>
                <a:ea typeface="Gill Sans"/>
                <a:cs typeface="Gill Sans"/>
                <a:sym typeface="Gill Sans"/>
              </a:rPr>
              <a:t>Most residents feel a strong sense of safety in Anna</a:t>
            </a:r>
            <a:endParaRPr dirty="0"/>
          </a:p>
        </p:txBody>
      </p:sp>
      <p:pic>
        <p:nvPicPr>
          <p:cNvPr id="636" name="Google Shape;636;p89"/>
          <p:cNvPicPr preferRelativeResize="0"/>
          <p:nvPr/>
        </p:nvPicPr>
        <p:blipFill>
          <a:blip r:embed="rId3">
            <a:alphaModFix/>
          </a:blip>
          <a:stretch>
            <a:fillRect/>
          </a:stretch>
        </p:blipFill>
        <p:spPr>
          <a:xfrm>
            <a:off x="0" y="4412898"/>
            <a:ext cx="3653050" cy="730601"/>
          </a:xfrm>
          <a:prstGeom prst="rect">
            <a:avLst/>
          </a:prstGeom>
          <a:noFill/>
          <a:ln>
            <a:noFill/>
          </a:ln>
        </p:spPr>
      </p:pic>
      <p:pic>
        <p:nvPicPr>
          <p:cNvPr id="637" name="Google Shape;637;p89"/>
          <p:cNvPicPr preferRelativeResize="0"/>
          <p:nvPr/>
        </p:nvPicPr>
        <p:blipFill>
          <a:blip r:embed="rId4">
            <a:alphaModFix/>
          </a:blip>
          <a:stretch>
            <a:fillRect/>
          </a:stretch>
        </p:blipFill>
        <p:spPr>
          <a:xfrm>
            <a:off x="3209027" y="664804"/>
            <a:ext cx="5688337" cy="3329227"/>
          </a:xfrm>
          <a:prstGeom prst="rect">
            <a:avLst/>
          </a:prstGeom>
          <a:noFill/>
          <a:ln>
            <a:noFill/>
          </a:ln>
        </p:spPr>
      </p:pic>
      <p:sp>
        <p:nvSpPr>
          <p:cNvPr id="6" name="TextBox 5">
            <a:extLst>
              <a:ext uri="{FF2B5EF4-FFF2-40B4-BE49-F238E27FC236}">
                <a16:creationId xmlns:a16="http://schemas.microsoft.com/office/drawing/2014/main" id="{8F8EF432-DBBC-47EE-9C9F-B95DD3FEE6B7}"/>
              </a:ext>
            </a:extLst>
          </p:cNvPr>
          <p:cNvSpPr txBox="1"/>
          <p:nvPr/>
        </p:nvSpPr>
        <p:spPr>
          <a:xfrm>
            <a:off x="401120" y="326250"/>
            <a:ext cx="1473480" cy="338554"/>
          </a:xfrm>
          <a:prstGeom prst="rect">
            <a:avLst/>
          </a:prstGeom>
          <a:noFill/>
        </p:spPr>
        <p:txBody>
          <a:bodyPr wrap="none" rtlCol="0">
            <a:spAutoFit/>
          </a:bodyPr>
          <a:lstStyle/>
          <a:p>
            <a:r>
              <a:rPr lang="en-US" sz="1600" dirty="0">
                <a:solidFill>
                  <a:schemeClr val="bg1"/>
                </a:solidFill>
                <a:latin typeface="Gill Sans" panose="020B0604020202020204" charset="0"/>
              </a:rPr>
              <a:t>Key Finding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3" name="Picture 2">
            <a:extLst>
              <a:ext uri="{FF2B5EF4-FFF2-40B4-BE49-F238E27FC236}">
                <a16:creationId xmlns:a16="http://schemas.microsoft.com/office/drawing/2014/main" id="{B1CFA364-620F-3DEA-0C02-1731ABACD013}"/>
              </a:ext>
            </a:extLst>
          </p:cNvPr>
          <p:cNvPicPr>
            <a:picLocks noChangeAspect="1"/>
          </p:cNvPicPr>
          <p:nvPr/>
        </p:nvPicPr>
        <p:blipFill>
          <a:blip r:embed="rId3"/>
          <a:stretch>
            <a:fillRect/>
          </a:stretch>
        </p:blipFill>
        <p:spPr>
          <a:xfrm>
            <a:off x="6566771" y="78059"/>
            <a:ext cx="2580728" cy="2627227"/>
          </a:xfrm>
          <a:prstGeom prst="rect">
            <a:avLst/>
          </a:prstGeom>
        </p:spPr>
      </p:pic>
      <p:sp>
        <p:nvSpPr>
          <p:cNvPr id="2" name="Rectangle 1"/>
          <p:cNvSpPr/>
          <p:nvPr/>
        </p:nvSpPr>
        <p:spPr>
          <a:xfrm>
            <a:off x="66908" y="1498724"/>
            <a:ext cx="6681810" cy="2627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42;p77">
            <a:extLst>
              <a:ext uri="{FF2B5EF4-FFF2-40B4-BE49-F238E27FC236}">
                <a16:creationId xmlns:a16="http://schemas.microsoft.com/office/drawing/2014/main" id="{F9CEA081-E5ED-47CD-8975-B1B1B124B736}"/>
              </a:ext>
            </a:extLst>
          </p:cNvPr>
          <p:cNvSpPr/>
          <p:nvPr/>
        </p:nvSpPr>
        <p:spPr>
          <a:xfrm>
            <a:off x="0" y="0"/>
            <a:ext cx="4973444"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solidFill>
                  <a:srgbClr val="D9D9D9"/>
                </a:solidFill>
                <a:latin typeface="Gill Sans"/>
                <a:ea typeface="Gill Sans"/>
                <a:cs typeface="Gill Sans"/>
                <a:sym typeface="Gill Sans"/>
              </a:rPr>
              <a:t>Safety in Anna</a:t>
            </a:r>
          </a:p>
        </p:txBody>
      </p:sp>
      <p:pic>
        <p:nvPicPr>
          <p:cNvPr id="5" name="Picture 4">
            <a:extLst>
              <a:ext uri="{FF2B5EF4-FFF2-40B4-BE49-F238E27FC236}">
                <a16:creationId xmlns:a16="http://schemas.microsoft.com/office/drawing/2014/main" id="{70022B96-0A5E-C112-1616-76D97CFBA0C7}"/>
              </a:ext>
            </a:extLst>
          </p:cNvPr>
          <p:cNvPicPr>
            <a:picLocks noChangeAspect="1"/>
          </p:cNvPicPr>
          <p:nvPr/>
        </p:nvPicPr>
        <p:blipFill>
          <a:blip r:embed="rId4"/>
          <a:stretch>
            <a:fillRect/>
          </a:stretch>
        </p:blipFill>
        <p:spPr>
          <a:xfrm>
            <a:off x="184776" y="1670130"/>
            <a:ext cx="6446073" cy="228441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9" name="Google Shape;442;p77">
            <a:extLst>
              <a:ext uri="{FF2B5EF4-FFF2-40B4-BE49-F238E27FC236}">
                <a16:creationId xmlns:a16="http://schemas.microsoft.com/office/drawing/2014/main" id="{F9CEA081-E5ED-47CD-8975-B1B1B124B736}"/>
              </a:ext>
            </a:extLst>
          </p:cNvPr>
          <p:cNvSpPr/>
          <p:nvPr/>
        </p:nvSpPr>
        <p:spPr>
          <a:xfrm>
            <a:off x="0" y="0"/>
            <a:ext cx="4861932"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a:buClr>
                <a:srgbClr val="1C3C35"/>
              </a:buClr>
              <a:buSzPts val="1100"/>
            </a:pPr>
            <a:r>
              <a:rPr lang="en-US" sz="2000" b="1" dirty="0">
                <a:solidFill>
                  <a:srgbClr val="D9D9D9"/>
                </a:solidFill>
                <a:latin typeface="Arial" panose="020B0604020202020204" pitchFamily="34" charset="0"/>
                <a:ea typeface="Gill Sans"/>
                <a:cs typeface="Arial" panose="020B0604020202020204" pitchFamily="34" charset="0"/>
                <a:sym typeface="Gill Sans"/>
              </a:rPr>
              <a:t>Safety Services in Anna</a:t>
            </a:r>
          </a:p>
        </p:txBody>
      </p:sp>
      <p:sp>
        <p:nvSpPr>
          <p:cNvPr id="76" name="Oval 75">
            <a:extLst>
              <a:ext uri="{FF2B5EF4-FFF2-40B4-BE49-F238E27FC236}">
                <a16:creationId xmlns:a16="http://schemas.microsoft.com/office/drawing/2014/main" id="{D94B0474-0D6B-4847-921D-5A76EDDC3367}"/>
              </a:ext>
            </a:extLst>
          </p:cNvPr>
          <p:cNvSpPr/>
          <p:nvPr/>
        </p:nvSpPr>
        <p:spPr>
          <a:xfrm>
            <a:off x="1798702" y="1140709"/>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77" name="Oval 76">
            <a:extLst>
              <a:ext uri="{FF2B5EF4-FFF2-40B4-BE49-F238E27FC236}">
                <a16:creationId xmlns:a16="http://schemas.microsoft.com/office/drawing/2014/main" id="{4B1240AA-720F-4E82-9378-97876FF8AF21}"/>
              </a:ext>
            </a:extLst>
          </p:cNvPr>
          <p:cNvSpPr/>
          <p:nvPr/>
        </p:nvSpPr>
        <p:spPr>
          <a:xfrm>
            <a:off x="1798702" y="1075699"/>
            <a:ext cx="1180648" cy="10527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78" name="Oval 77">
            <a:extLst>
              <a:ext uri="{FF2B5EF4-FFF2-40B4-BE49-F238E27FC236}">
                <a16:creationId xmlns:a16="http://schemas.microsoft.com/office/drawing/2014/main" id="{559D4CA8-0E28-4102-88D1-8587B819E0CC}"/>
              </a:ext>
            </a:extLst>
          </p:cNvPr>
          <p:cNvSpPr/>
          <p:nvPr/>
        </p:nvSpPr>
        <p:spPr>
          <a:xfrm>
            <a:off x="1800884" y="979377"/>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79" name="Oval 78">
            <a:extLst>
              <a:ext uri="{FF2B5EF4-FFF2-40B4-BE49-F238E27FC236}">
                <a16:creationId xmlns:a16="http://schemas.microsoft.com/office/drawing/2014/main" id="{7CFE71A0-F30D-4139-8768-0EEE0FF34C57}"/>
              </a:ext>
            </a:extLst>
          </p:cNvPr>
          <p:cNvSpPr/>
          <p:nvPr/>
        </p:nvSpPr>
        <p:spPr>
          <a:xfrm>
            <a:off x="3267937" y="1140709"/>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0" name="Oval 79">
            <a:extLst>
              <a:ext uri="{FF2B5EF4-FFF2-40B4-BE49-F238E27FC236}">
                <a16:creationId xmlns:a16="http://schemas.microsoft.com/office/drawing/2014/main" id="{BA6FFB5F-4090-4C34-8EEE-ADF8F2EE6857}"/>
              </a:ext>
            </a:extLst>
          </p:cNvPr>
          <p:cNvSpPr/>
          <p:nvPr/>
        </p:nvSpPr>
        <p:spPr>
          <a:xfrm>
            <a:off x="3267937" y="1075699"/>
            <a:ext cx="1180648" cy="10527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1" name="Oval 80">
            <a:extLst>
              <a:ext uri="{FF2B5EF4-FFF2-40B4-BE49-F238E27FC236}">
                <a16:creationId xmlns:a16="http://schemas.microsoft.com/office/drawing/2014/main" id="{399C2380-794A-4875-B1EC-9A407CA1E6CC}"/>
              </a:ext>
            </a:extLst>
          </p:cNvPr>
          <p:cNvSpPr/>
          <p:nvPr/>
        </p:nvSpPr>
        <p:spPr>
          <a:xfrm>
            <a:off x="3270119" y="979377"/>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3" name="Oval 82">
            <a:extLst>
              <a:ext uri="{FF2B5EF4-FFF2-40B4-BE49-F238E27FC236}">
                <a16:creationId xmlns:a16="http://schemas.microsoft.com/office/drawing/2014/main" id="{5114CC25-3AAA-4F8D-9436-314C32BE904B}"/>
              </a:ext>
            </a:extLst>
          </p:cNvPr>
          <p:cNvSpPr/>
          <p:nvPr/>
        </p:nvSpPr>
        <p:spPr>
          <a:xfrm>
            <a:off x="4780409" y="1178704"/>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4" name="Oval 83">
            <a:extLst>
              <a:ext uri="{FF2B5EF4-FFF2-40B4-BE49-F238E27FC236}">
                <a16:creationId xmlns:a16="http://schemas.microsoft.com/office/drawing/2014/main" id="{B9C4C74C-E37F-4D4D-A351-A4327493AD86}"/>
              </a:ext>
            </a:extLst>
          </p:cNvPr>
          <p:cNvSpPr/>
          <p:nvPr/>
        </p:nvSpPr>
        <p:spPr>
          <a:xfrm>
            <a:off x="4780409" y="1113694"/>
            <a:ext cx="1180648" cy="10527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5" name="Oval 84">
            <a:extLst>
              <a:ext uri="{FF2B5EF4-FFF2-40B4-BE49-F238E27FC236}">
                <a16:creationId xmlns:a16="http://schemas.microsoft.com/office/drawing/2014/main" id="{9110CE04-D6F7-442A-80C7-84B8C76588B2}"/>
              </a:ext>
            </a:extLst>
          </p:cNvPr>
          <p:cNvSpPr/>
          <p:nvPr/>
        </p:nvSpPr>
        <p:spPr>
          <a:xfrm>
            <a:off x="4782591" y="1017372"/>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6" name="Oval 85">
            <a:extLst>
              <a:ext uri="{FF2B5EF4-FFF2-40B4-BE49-F238E27FC236}">
                <a16:creationId xmlns:a16="http://schemas.microsoft.com/office/drawing/2014/main" id="{7355E13B-9FBB-4323-AF50-5FB9F48543AE}"/>
              </a:ext>
            </a:extLst>
          </p:cNvPr>
          <p:cNvSpPr/>
          <p:nvPr/>
        </p:nvSpPr>
        <p:spPr>
          <a:xfrm>
            <a:off x="6255259" y="1178704"/>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7" name="Oval 86">
            <a:extLst>
              <a:ext uri="{FF2B5EF4-FFF2-40B4-BE49-F238E27FC236}">
                <a16:creationId xmlns:a16="http://schemas.microsoft.com/office/drawing/2014/main" id="{0C260C7F-26D2-465C-A52E-B2086F5A0A4A}"/>
              </a:ext>
            </a:extLst>
          </p:cNvPr>
          <p:cNvSpPr/>
          <p:nvPr/>
        </p:nvSpPr>
        <p:spPr>
          <a:xfrm>
            <a:off x="6255259" y="1113694"/>
            <a:ext cx="1180648" cy="10527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88" name="Oval 87">
            <a:extLst>
              <a:ext uri="{FF2B5EF4-FFF2-40B4-BE49-F238E27FC236}">
                <a16:creationId xmlns:a16="http://schemas.microsoft.com/office/drawing/2014/main" id="{C17D747B-1961-477C-A446-3AB9583F9D70}"/>
              </a:ext>
            </a:extLst>
          </p:cNvPr>
          <p:cNvSpPr/>
          <p:nvPr/>
        </p:nvSpPr>
        <p:spPr>
          <a:xfrm>
            <a:off x="6257441" y="1017372"/>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92" name="Oval 91">
            <a:extLst>
              <a:ext uri="{FF2B5EF4-FFF2-40B4-BE49-F238E27FC236}">
                <a16:creationId xmlns:a16="http://schemas.microsoft.com/office/drawing/2014/main" id="{ADA623AE-FDE9-4F2D-8DE7-40CFDAC9AAD0}"/>
              </a:ext>
            </a:extLst>
          </p:cNvPr>
          <p:cNvSpPr/>
          <p:nvPr/>
        </p:nvSpPr>
        <p:spPr>
          <a:xfrm>
            <a:off x="326387" y="1140709"/>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93" name="Oval 92">
            <a:extLst>
              <a:ext uri="{FF2B5EF4-FFF2-40B4-BE49-F238E27FC236}">
                <a16:creationId xmlns:a16="http://schemas.microsoft.com/office/drawing/2014/main" id="{03AE1559-3431-40E5-B91B-03EC0CB83269}"/>
              </a:ext>
            </a:extLst>
          </p:cNvPr>
          <p:cNvSpPr/>
          <p:nvPr/>
        </p:nvSpPr>
        <p:spPr>
          <a:xfrm>
            <a:off x="326387" y="1075699"/>
            <a:ext cx="1180648" cy="10527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94" name="Oval 93">
            <a:extLst>
              <a:ext uri="{FF2B5EF4-FFF2-40B4-BE49-F238E27FC236}">
                <a16:creationId xmlns:a16="http://schemas.microsoft.com/office/drawing/2014/main" id="{5B4DD5D4-C737-488B-8EDE-49BEDA902A96}"/>
              </a:ext>
            </a:extLst>
          </p:cNvPr>
          <p:cNvSpPr/>
          <p:nvPr/>
        </p:nvSpPr>
        <p:spPr>
          <a:xfrm>
            <a:off x="328569" y="979377"/>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cxnSp>
        <p:nvCxnSpPr>
          <p:cNvPr id="96" name="Google Shape;522;p27">
            <a:extLst>
              <a:ext uri="{FF2B5EF4-FFF2-40B4-BE49-F238E27FC236}">
                <a16:creationId xmlns:a16="http://schemas.microsoft.com/office/drawing/2014/main" id="{A8E37A3B-9463-477D-A655-E68822501D51}"/>
              </a:ext>
            </a:extLst>
          </p:cNvPr>
          <p:cNvCxnSpPr>
            <a:cxnSpLocks/>
          </p:cNvCxnSpPr>
          <p:nvPr/>
        </p:nvCxnSpPr>
        <p:spPr>
          <a:xfrm>
            <a:off x="3873119" y="2352999"/>
            <a:ext cx="0" cy="168472"/>
          </a:xfrm>
          <a:prstGeom prst="straightConnector1">
            <a:avLst/>
          </a:prstGeom>
          <a:noFill/>
          <a:ln w="9525" cap="flat" cmpd="sng">
            <a:solidFill>
              <a:srgbClr val="512E44"/>
            </a:solidFill>
            <a:prstDash val="solid"/>
            <a:round/>
            <a:headEnd type="none" w="sm" len="sm"/>
            <a:tailEnd type="none" w="sm" len="sm"/>
          </a:ln>
        </p:spPr>
      </p:cxnSp>
      <p:cxnSp>
        <p:nvCxnSpPr>
          <p:cNvPr id="97" name="Google Shape;530;p27">
            <a:extLst>
              <a:ext uri="{FF2B5EF4-FFF2-40B4-BE49-F238E27FC236}">
                <a16:creationId xmlns:a16="http://schemas.microsoft.com/office/drawing/2014/main" id="{E1A50BCC-2F20-4547-B395-8EEEC4A30CB1}"/>
              </a:ext>
            </a:extLst>
          </p:cNvPr>
          <p:cNvCxnSpPr>
            <a:cxnSpLocks/>
          </p:cNvCxnSpPr>
          <p:nvPr/>
        </p:nvCxnSpPr>
        <p:spPr>
          <a:xfrm>
            <a:off x="6878491" y="2332739"/>
            <a:ext cx="0" cy="168472"/>
          </a:xfrm>
          <a:prstGeom prst="straightConnector1">
            <a:avLst/>
          </a:prstGeom>
          <a:noFill/>
          <a:ln w="9525" cap="flat" cmpd="sng">
            <a:solidFill>
              <a:srgbClr val="512E44"/>
            </a:solidFill>
            <a:prstDash val="solid"/>
            <a:round/>
            <a:headEnd type="none" w="sm" len="sm"/>
            <a:tailEnd type="none" w="sm" len="sm"/>
          </a:ln>
        </p:spPr>
      </p:cxnSp>
      <p:cxnSp>
        <p:nvCxnSpPr>
          <p:cNvPr id="98" name="Google Shape;538;p27">
            <a:extLst>
              <a:ext uri="{FF2B5EF4-FFF2-40B4-BE49-F238E27FC236}">
                <a16:creationId xmlns:a16="http://schemas.microsoft.com/office/drawing/2014/main" id="{56917ED6-2D62-4233-8EED-B7AABC5352E6}"/>
              </a:ext>
            </a:extLst>
          </p:cNvPr>
          <p:cNvCxnSpPr>
            <a:cxnSpLocks/>
          </p:cNvCxnSpPr>
          <p:nvPr/>
        </p:nvCxnSpPr>
        <p:spPr>
          <a:xfrm>
            <a:off x="5371396" y="2352999"/>
            <a:ext cx="0" cy="168472"/>
          </a:xfrm>
          <a:prstGeom prst="straightConnector1">
            <a:avLst/>
          </a:prstGeom>
          <a:noFill/>
          <a:ln w="9525" cap="flat" cmpd="sng">
            <a:solidFill>
              <a:srgbClr val="512E44"/>
            </a:solidFill>
            <a:prstDash val="solid"/>
            <a:round/>
            <a:headEnd type="none" w="sm" len="sm"/>
            <a:tailEnd type="none" w="sm" len="sm"/>
          </a:ln>
        </p:spPr>
      </p:cxnSp>
      <p:cxnSp>
        <p:nvCxnSpPr>
          <p:cNvPr id="99" name="Google Shape;546;p27">
            <a:extLst>
              <a:ext uri="{FF2B5EF4-FFF2-40B4-BE49-F238E27FC236}">
                <a16:creationId xmlns:a16="http://schemas.microsoft.com/office/drawing/2014/main" id="{D6DA685D-A29F-40A3-B63D-E317B243A958}"/>
              </a:ext>
            </a:extLst>
          </p:cNvPr>
          <p:cNvCxnSpPr>
            <a:cxnSpLocks/>
          </p:cNvCxnSpPr>
          <p:nvPr/>
        </p:nvCxnSpPr>
        <p:spPr>
          <a:xfrm>
            <a:off x="2426306" y="2332739"/>
            <a:ext cx="0" cy="168472"/>
          </a:xfrm>
          <a:prstGeom prst="straightConnector1">
            <a:avLst/>
          </a:prstGeom>
          <a:noFill/>
          <a:ln w="9525" cap="flat" cmpd="sng">
            <a:solidFill>
              <a:srgbClr val="512E44"/>
            </a:solidFill>
            <a:prstDash val="solid"/>
            <a:round/>
            <a:headEnd type="none" w="sm" len="sm"/>
            <a:tailEnd type="none" w="sm" len="sm"/>
          </a:ln>
        </p:spPr>
      </p:cxnSp>
      <p:sp>
        <p:nvSpPr>
          <p:cNvPr id="100" name="Google Shape;547;p27">
            <a:extLst>
              <a:ext uri="{FF2B5EF4-FFF2-40B4-BE49-F238E27FC236}">
                <a16:creationId xmlns:a16="http://schemas.microsoft.com/office/drawing/2014/main" id="{A68EE078-B3B6-4AFA-9A5C-1BA42709F483}"/>
              </a:ext>
            </a:extLst>
          </p:cNvPr>
          <p:cNvSpPr txBox="1"/>
          <p:nvPr/>
        </p:nvSpPr>
        <p:spPr>
          <a:xfrm>
            <a:off x="6443763" y="2692096"/>
            <a:ext cx="898920" cy="523180"/>
          </a:xfrm>
          <a:prstGeom prst="rect">
            <a:avLst/>
          </a:prstGeom>
          <a:noFill/>
          <a:ln>
            <a:noFill/>
          </a:ln>
        </p:spPr>
        <p:txBody>
          <a:bodyPr spcFirstLastPara="1" wrap="square" lIns="91425" tIns="45700" rIns="91425" bIns="45700" anchor="t" anchorCtr="0">
            <a:spAutoFit/>
          </a:bodyPr>
          <a:lstStyle/>
          <a:p>
            <a:pPr algn="ctr">
              <a:buSzPts val="2800"/>
            </a:pPr>
            <a:r>
              <a:rPr lang="en-US" sz="2800" b="1" dirty="0">
                <a:solidFill>
                  <a:srgbClr val="1C3C35"/>
                </a:solidFill>
                <a:latin typeface="Arial" panose="020B0604020202020204" pitchFamily="34" charset="0"/>
                <a:ea typeface="Gill Sans"/>
                <a:cs typeface="Arial" panose="020B0604020202020204" pitchFamily="34" charset="0"/>
                <a:sym typeface="Gill Sans"/>
              </a:rPr>
              <a:t>84%</a:t>
            </a:r>
            <a:endParaRPr dirty="0"/>
          </a:p>
        </p:txBody>
      </p:sp>
      <p:sp>
        <p:nvSpPr>
          <p:cNvPr id="101" name="Google Shape;548;p27">
            <a:extLst>
              <a:ext uri="{FF2B5EF4-FFF2-40B4-BE49-F238E27FC236}">
                <a16:creationId xmlns:a16="http://schemas.microsoft.com/office/drawing/2014/main" id="{294D50D7-EF46-4EB4-90A2-04EF0AD09C9D}"/>
              </a:ext>
            </a:extLst>
          </p:cNvPr>
          <p:cNvSpPr txBox="1"/>
          <p:nvPr/>
        </p:nvSpPr>
        <p:spPr>
          <a:xfrm>
            <a:off x="7615105" y="3212253"/>
            <a:ext cx="1303417" cy="584735"/>
          </a:xfrm>
          <a:prstGeom prst="rect">
            <a:avLst/>
          </a:prstGeom>
          <a:noFill/>
          <a:ln>
            <a:noFill/>
          </a:ln>
        </p:spPr>
        <p:txBody>
          <a:bodyPr spcFirstLastPara="1" wrap="square" lIns="91425" tIns="45700" rIns="91425" bIns="45700" anchor="t" anchorCtr="0">
            <a:spAutoFit/>
          </a:bodyPr>
          <a:lstStyle/>
          <a:p>
            <a:pPr algn="ctr"/>
            <a:r>
              <a:rPr lang="en-US" sz="1600" dirty="0">
                <a:latin typeface="Arial" panose="020B0604020202020204" pitchFamily="34" charset="0"/>
              </a:rPr>
              <a:t>Animal control</a:t>
            </a:r>
          </a:p>
        </p:txBody>
      </p:sp>
      <p:sp>
        <p:nvSpPr>
          <p:cNvPr id="102" name="Google Shape;549;p27">
            <a:extLst>
              <a:ext uri="{FF2B5EF4-FFF2-40B4-BE49-F238E27FC236}">
                <a16:creationId xmlns:a16="http://schemas.microsoft.com/office/drawing/2014/main" id="{5834ED0C-89AA-4DD9-84B5-748FCD96563B}"/>
              </a:ext>
            </a:extLst>
          </p:cNvPr>
          <p:cNvSpPr txBox="1"/>
          <p:nvPr/>
        </p:nvSpPr>
        <p:spPr>
          <a:xfrm>
            <a:off x="3402072" y="2667584"/>
            <a:ext cx="924571" cy="523180"/>
          </a:xfrm>
          <a:prstGeom prst="rect">
            <a:avLst/>
          </a:prstGeom>
          <a:noFill/>
          <a:ln>
            <a:noFill/>
          </a:ln>
        </p:spPr>
        <p:txBody>
          <a:bodyPr spcFirstLastPara="1" wrap="square" lIns="91425" tIns="45700" rIns="91425" bIns="45700" anchor="t" anchorCtr="0">
            <a:spAutoFit/>
          </a:bodyPr>
          <a:lstStyle/>
          <a:p>
            <a:pPr algn="ctr">
              <a:buSzPts val="2800"/>
            </a:pPr>
            <a:r>
              <a:rPr lang="en-US" sz="2800" b="1" dirty="0">
                <a:solidFill>
                  <a:srgbClr val="1C3C35"/>
                </a:solidFill>
                <a:latin typeface="Arial" panose="020B0604020202020204" pitchFamily="34" charset="0"/>
                <a:ea typeface="Gill Sans"/>
                <a:cs typeface="Arial" panose="020B0604020202020204" pitchFamily="34" charset="0"/>
                <a:sym typeface="Gill Sans"/>
              </a:rPr>
              <a:t>89%</a:t>
            </a:r>
            <a:endParaRPr dirty="0"/>
          </a:p>
        </p:txBody>
      </p:sp>
      <p:sp>
        <p:nvSpPr>
          <p:cNvPr id="103" name="Google Shape;550;p27">
            <a:extLst>
              <a:ext uri="{FF2B5EF4-FFF2-40B4-BE49-F238E27FC236}">
                <a16:creationId xmlns:a16="http://schemas.microsoft.com/office/drawing/2014/main" id="{BC0BAADD-D83A-4F15-8A0C-EED0571CD319}"/>
              </a:ext>
            </a:extLst>
          </p:cNvPr>
          <p:cNvSpPr txBox="1"/>
          <p:nvPr/>
        </p:nvSpPr>
        <p:spPr>
          <a:xfrm>
            <a:off x="3187311" y="3163211"/>
            <a:ext cx="1247614" cy="584735"/>
          </a:xfrm>
          <a:prstGeom prst="rect">
            <a:avLst/>
          </a:prstGeom>
          <a:noFill/>
          <a:ln>
            <a:noFill/>
          </a:ln>
        </p:spPr>
        <p:txBody>
          <a:bodyPr spcFirstLastPara="1" wrap="square" lIns="91425" tIns="45700" rIns="91425" bIns="45700" anchor="t" anchorCtr="0">
            <a:spAutoFit/>
          </a:bodyPr>
          <a:lstStyle/>
          <a:p>
            <a:pPr algn="ctr"/>
            <a:r>
              <a:rPr lang="en-US" sz="1600" dirty="0">
                <a:latin typeface="Arial" panose="020B0604020202020204" pitchFamily="34" charset="0"/>
              </a:rPr>
              <a:t>Police services</a:t>
            </a:r>
          </a:p>
        </p:txBody>
      </p:sp>
      <p:sp>
        <p:nvSpPr>
          <p:cNvPr id="104" name="Google Shape;551;p27">
            <a:extLst>
              <a:ext uri="{FF2B5EF4-FFF2-40B4-BE49-F238E27FC236}">
                <a16:creationId xmlns:a16="http://schemas.microsoft.com/office/drawing/2014/main" id="{F9260AD6-7F9D-4779-A993-2A0FE54FC3EB}"/>
              </a:ext>
            </a:extLst>
          </p:cNvPr>
          <p:cNvSpPr txBox="1"/>
          <p:nvPr/>
        </p:nvSpPr>
        <p:spPr>
          <a:xfrm>
            <a:off x="4933482" y="2681705"/>
            <a:ext cx="904002" cy="523180"/>
          </a:xfrm>
          <a:prstGeom prst="rect">
            <a:avLst/>
          </a:prstGeom>
          <a:noFill/>
          <a:ln>
            <a:noFill/>
          </a:ln>
        </p:spPr>
        <p:txBody>
          <a:bodyPr spcFirstLastPara="1" wrap="square" lIns="91425" tIns="45700" rIns="91425" bIns="45700" anchor="t" anchorCtr="0">
            <a:spAutoFit/>
          </a:bodyPr>
          <a:lstStyle/>
          <a:p>
            <a:pPr algn="ctr">
              <a:buSzPts val="2800"/>
            </a:pPr>
            <a:r>
              <a:rPr lang="en-US" sz="2800" b="1" dirty="0">
                <a:solidFill>
                  <a:srgbClr val="1C3C35"/>
                </a:solidFill>
                <a:latin typeface="Arial" panose="020B0604020202020204" pitchFamily="34" charset="0"/>
                <a:ea typeface="Gill Sans"/>
                <a:cs typeface="Arial" panose="020B0604020202020204" pitchFamily="34" charset="0"/>
                <a:sym typeface="Gill Sans"/>
              </a:rPr>
              <a:t>87%</a:t>
            </a:r>
            <a:endParaRPr dirty="0"/>
          </a:p>
        </p:txBody>
      </p:sp>
      <p:sp>
        <p:nvSpPr>
          <p:cNvPr id="105" name="Google Shape;552;p27">
            <a:extLst>
              <a:ext uri="{FF2B5EF4-FFF2-40B4-BE49-F238E27FC236}">
                <a16:creationId xmlns:a16="http://schemas.microsoft.com/office/drawing/2014/main" id="{BE02D07D-3D69-4F40-A784-B26143424047}"/>
              </a:ext>
            </a:extLst>
          </p:cNvPr>
          <p:cNvSpPr txBox="1"/>
          <p:nvPr/>
        </p:nvSpPr>
        <p:spPr>
          <a:xfrm>
            <a:off x="1980820" y="2679964"/>
            <a:ext cx="916724" cy="523180"/>
          </a:xfrm>
          <a:prstGeom prst="rect">
            <a:avLst/>
          </a:prstGeom>
          <a:noFill/>
          <a:ln>
            <a:noFill/>
          </a:ln>
        </p:spPr>
        <p:txBody>
          <a:bodyPr spcFirstLastPara="1" wrap="square" lIns="91425" tIns="45700" rIns="91425" bIns="45700" anchor="t" anchorCtr="0">
            <a:spAutoFit/>
          </a:bodyPr>
          <a:lstStyle/>
          <a:p>
            <a:pPr algn="ctr">
              <a:buSzPts val="2800"/>
            </a:pPr>
            <a:r>
              <a:rPr lang="en-US" sz="2800" b="1" dirty="0">
                <a:solidFill>
                  <a:srgbClr val="1C3C35"/>
                </a:solidFill>
                <a:latin typeface="Arial" panose="020B0604020202020204" pitchFamily="34" charset="0"/>
                <a:ea typeface="Gill Sans"/>
                <a:cs typeface="Arial" panose="020B0604020202020204" pitchFamily="34" charset="0"/>
                <a:sym typeface="Gill Sans"/>
              </a:rPr>
              <a:t>91%</a:t>
            </a:r>
            <a:endParaRPr dirty="0"/>
          </a:p>
        </p:txBody>
      </p:sp>
      <p:sp>
        <p:nvSpPr>
          <p:cNvPr id="106" name="Google Shape;553;p27">
            <a:extLst>
              <a:ext uri="{FF2B5EF4-FFF2-40B4-BE49-F238E27FC236}">
                <a16:creationId xmlns:a16="http://schemas.microsoft.com/office/drawing/2014/main" id="{B7BDE1F8-CF42-401C-A23D-5D53A9001B51}"/>
              </a:ext>
            </a:extLst>
          </p:cNvPr>
          <p:cNvSpPr txBox="1"/>
          <p:nvPr/>
        </p:nvSpPr>
        <p:spPr>
          <a:xfrm>
            <a:off x="6166764" y="3163211"/>
            <a:ext cx="1399152" cy="830956"/>
          </a:xfrm>
          <a:prstGeom prst="rect">
            <a:avLst/>
          </a:prstGeom>
          <a:noFill/>
          <a:ln>
            <a:noFill/>
          </a:ln>
        </p:spPr>
        <p:txBody>
          <a:bodyPr spcFirstLastPara="1" wrap="square" lIns="91425" tIns="45700" rIns="91425" bIns="45700" anchor="t" anchorCtr="0">
            <a:spAutoFit/>
          </a:bodyPr>
          <a:lstStyle/>
          <a:p>
            <a:pPr algn="ctr"/>
            <a:r>
              <a:rPr lang="en-US" sz="1600" dirty="0">
                <a:latin typeface="Arial" panose="020B0604020202020204" pitchFamily="34" charset="0"/>
              </a:rPr>
              <a:t>Fire prevention/ education</a:t>
            </a:r>
          </a:p>
        </p:txBody>
      </p:sp>
      <p:sp>
        <p:nvSpPr>
          <p:cNvPr id="107" name="Google Shape;554;p27">
            <a:extLst>
              <a:ext uri="{FF2B5EF4-FFF2-40B4-BE49-F238E27FC236}">
                <a16:creationId xmlns:a16="http://schemas.microsoft.com/office/drawing/2014/main" id="{0FE67E50-4B6C-4E44-9EED-BA797540084E}"/>
              </a:ext>
            </a:extLst>
          </p:cNvPr>
          <p:cNvSpPr txBox="1"/>
          <p:nvPr/>
        </p:nvSpPr>
        <p:spPr>
          <a:xfrm>
            <a:off x="4632435" y="3198008"/>
            <a:ext cx="1412187" cy="584735"/>
          </a:xfrm>
          <a:prstGeom prst="rect">
            <a:avLst/>
          </a:prstGeom>
          <a:noFill/>
          <a:ln>
            <a:noFill/>
          </a:ln>
        </p:spPr>
        <p:txBody>
          <a:bodyPr spcFirstLastPara="1" wrap="square" lIns="91425" tIns="45700" rIns="91425" bIns="45700" anchor="t" anchorCtr="0">
            <a:spAutoFit/>
          </a:bodyPr>
          <a:lstStyle/>
          <a:p>
            <a:pPr algn="ctr"/>
            <a:r>
              <a:rPr lang="en-US" sz="1600" dirty="0">
                <a:latin typeface="Arial" panose="020B0604020202020204" pitchFamily="34" charset="0"/>
              </a:rPr>
              <a:t>Crime prevention</a:t>
            </a:r>
          </a:p>
        </p:txBody>
      </p:sp>
      <p:grpSp>
        <p:nvGrpSpPr>
          <p:cNvPr id="108" name="Google Shape;558;p27">
            <a:extLst>
              <a:ext uri="{FF2B5EF4-FFF2-40B4-BE49-F238E27FC236}">
                <a16:creationId xmlns:a16="http://schemas.microsoft.com/office/drawing/2014/main" id="{8D78A3BB-0882-4E0C-9E94-D5E27AF6A90C}"/>
              </a:ext>
            </a:extLst>
          </p:cNvPr>
          <p:cNvGrpSpPr/>
          <p:nvPr/>
        </p:nvGrpSpPr>
        <p:grpSpPr>
          <a:xfrm>
            <a:off x="302000" y="2575655"/>
            <a:ext cx="1244814" cy="1876766"/>
            <a:chOff x="5037448" y="3629679"/>
            <a:chExt cx="1129751" cy="2976041"/>
          </a:xfrm>
        </p:grpSpPr>
        <p:cxnSp>
          <p:nvCxnSpPr>
            <p:cNvPr id="109" name="Google Shape;559;p27">
              <a:extLst>
                <a:ext uri="{FF2B5EF4-FFF2-40B4-BE49-F238E27FC236}">
                  <a16:creationId xmlns:a16="http://schemas.microsoft.com/office/drawing/2014/main" id="{81CA5965-84F4-40BD-8781-4AE15848E3B9}"/>
                </a:ext>
              </a:extLst>
            </p:cNvPr>
            <p:cNvCxnSpPr/>
            <p:nvPr/>
          </p:nvCxnSpPr>
          <p:spPr>
            <a:xfrm>
              <a:off x="5037448" y="3634885"/>
              <a:ext cx="1127611" cy="0"/>
            </a:xfrm>
            <a:prstGeom prst="straightConnector1">
              <a:avLst/>
            </a:prstGeom>
            <a:noFill/>
            <a:ln w="9525" cap="flat" cmpd="sng">
              <a:solidFill>
                <a:srgbClr val="6A9FA8"/>
              </a:solidFill>
              <a:prstDash val="solid"/>
              <a:round/>
              <a:headEnd type="none" w="sm" len="sm"/>
              <a:tailEnd type="none" w="sm" len="sm"/>
            </a:ln>
          </p:spPr>
        </p:cxnSp>
        <p:cxnSp>
          <p:nvCxnSpPr>
            <p:cNvPr id="110" name="Google Shape;560;p27">
              <a:extLst>
                <a:ext uri="{FF2B5EF4-FFF2-40B4-BE49-F238E27FC236}">
                  <a16:creationId xmlns:a16="http://schemas.microsoft.com/office/drawing/2014/main" id="{8B0CFA3A-7307-4ADC-9887-3ED6EC5AC3F9}"/>
                </a:ext>
              </a:extLst>
            </p:cNvPr>
            <p:cNvCxnSpPr/>
            <p:nvPr/>
          </p:nvCxnSpPr>
          <p:spPr>
            <a:xfrm rot="10800000" flipH="1">
              <a:off x="6166319" y="3634885"/>
              <a:ext cx="880" cy="2970835"/>
            </a:xfrm>
            <a:prstGeom prst="straightConnector1">
              <a:avLst/>
            </a:prstGeom>
            <a:noFill/>
            <a:ln w="9525" cap="flat" cmpd="sng">
              <a:solidFill>
                <a:srgbClr val="6A9FA8"/>
              </a:solidFill>
              <a:prstDash val="solid"/>
              <a:round/>
              <a:headEnd type="none" w="sm" len="sm"/>
              <a:tailEnd type="none" w="sm" len="sm"/>
            </a:ln>
          </p:spPr>
        </p:cxnSp>
        <p:cxnSp>
          <p:nvCxnSpPr>
            <p:cNvPr id="111" name="Google Shape;561;p27">
              <a:extLst>
                <a:ext uri="{FF2B5EF4-FFF2-40B4-BE49-F238E27FC236}">
                  <a16:creationId xmlns:a16="http://schemas.microsoft.com/office/drawing/2014/main" id="{74F5360E-F633-4226-8752-34AD18D6A7C7}"/>
                </a:ext>
              </a:extLst>
            </p:cNvPr>
            <p:cNvCxnSpPr/>
            <p:nvPr/>
          </p:nvCxnSpPr>
          <p:spPr>
            <a:xfrm rot="10800000" flipH="1">
              <a:off x="5041316" y="3629679"/>
              <a:ext cx="880" cy="2970835"/>
            </a:xfrm>
            <a:prstGeom prst="straightConnector1">
              <a:avLst/>
            </a:prstGeom>
            <a:noFill/>
            <a:ln w="9525" cap="flat" cmpd="sng">
              <a:solidFill>
                <a:srgbClr val="6A9FA8"/>
              </a:solidFill>
              <a:prstDash val="solid"/>
              <a:round/>
              <a:headEnd type="none" w="sm" len="sm"/>
              <a:tailEnd type="none" w="sm" len="sm"/>
            </a:ln>
          </p:spPr>
        </p:cxnSp>
      </p:grpSp>
      <p:cxnSp>
        <p:nvCxnSpPr>
          <p:cNvPr id="112" name="Google Shape;562;p27">
            <a:extLst>
              <a:ext uri="{FF2B5EF4-FFF2-40B4-BE49-F238E27FC236}">
                <a16:creationId xmlns:a16="http://schemas.microsoft.com/office/drawing/2014/main" id="{20089622-1CD4-4FE1-90E9-53A3E16CD6A6}"/>
              </a:ext>
            </a:extLst>
          </p:cNvPr>
          <p:cNvCxnSpPr>
            <a:cxnSpLocks/>
          </p:cNvCxnSpPr>
          <p:nvPr/>
        </p:nvCxnSpPr>
        <p:spPr>
          <a:xfrm>
            <a:off x="908176" y="2352999"/>
            <a:ext cx="0" cy="168472"/>
          </a:xfrm>
          <a:prstGeom prst="straightConnector1">
            <a:avLst/>
          </a:prstGeom>
          <a:noFill/>
          <a:ln w="9525" cap="flat" cmpd="sng">
            <a:solidFill>
              <a:srgbClr val="512E44"/>
            </a:solidFill>
            <a:prstDash val="solid"/>
            <a:round/>
            <a:headEnd type="none" w="sm" len="sm"/>
            <a:tailEnd type="none" w="sm" len="sm"/>
          </a:ln>
        </p:spPr>
      </p:cxnSp>
      <p:sp>
        <p:nvSpPr>
          <p:cNvPr id="113" name="Google Shape;563;p27">
            <a:extLst>
              <a:ext uri="{FF2B5EF4-FFF2-40B4-BE49-F238E27FC236}">
                <a16:creationId xmlns:a16="http://schemas.microsoft.com/office/drawing/2014/main" id="{808BC37D-E558-4FCB-AAC5-C70CEFBEDDDB}"/>
              </a:ext>
            </a:extLst>
          </p:cNvPr>
          <p:cNvSpPr txBox="1"/>
          <p:nvPr/>
        </p:nvSpPr>
        <p:spPr>
          <a:xfrm>
            <a:off x="452371" y="2685706"/>
            <a:ext cx="941713" cy="523180"/>
          </a:xfrm>
          <a:prstGeom prst="rect">
            <a:avLst/>
          </a:prstGeom>
          <a:noFill/>
          <a:ln>
            <a:noFill/>
          </a:ln>
        </p:spPr>
        <p:txBody>
          <a:bodyPr spcFirstLastPara="1" wrap="square" lIns="91425" tIns="45700" rIns="91425" bIns="45700" anchor="t" anchorCtr="0">
            <a:spAutoFit/>
          </a:bodyPr>
          <a:lstStyle/>
          <a:p>
            <a:pPr algn="ctr">
              <a:buSzPts val="2800"/>
            </a:pPr>
            <a:r>
              <a:rPr lang="en-US" sz="2800" b="1" dirty="0">
                <a:solidFill>
                  <a:srgbClr val="1C3C35"/>
                </a:solidFill>
                <a:latin typeface="Arial" panose="020B0604020202020204" pitchFamily="34" charset="0"/>
                <a:ea typeface="Gill Sans"/>
                <a:cs typeface="Arial" panose="020B0604020202020204" pitchFamily="34" charset="0"/>
                <a:sym typeface="Gill Sans"/>
              </a:rPr>
              <a:t>93%</a:t>
            </a:r>
            <a:endParaRPr dirty="0"/>
          </a:p>
        </p:txBody>
      </p:sp>
      <p:sp>
        <p:nvSpPr>
          <p:cNvPr id="114" name="Google Shape;564;p27">
            <a:extLst>
              <a:ext uri="{FF2B5EF4-FFF2-40B4-BE49-F238E27FC236}">
                <a16:creationId xmlns:a16="http://schemas.microsoft.com/office/drawing/2014/main" id="{B35826FF-23DD-4BB3-B983-DC4EA6ACA147}"/>
              </a:ext>
            </a:extLst>
          </p:cNvPr>
          <p:cNvSpPr txBox="1"/>
          <p:nvPr/>
        </p:nvSpPr>
        <p:spPr>
          <a:xfrm>
            <a:off x="199501" y="3198009"/>
            <a:ext cx="1442444" cy="584735"/>
          </a:xfrm>
          <a:prstGeom prst="rect">
            <a:avLst/>
          </a:prstGeom>
          <a:noFill/>
          <a:ln>
            <a:noFill/>
          </a:ln>
        </p:spPr>
        <p:txBody>
          <a:bodyPr spcFirstLastPara="1" wrap="square" lIns="91425" tIns="45700" rIns="91425" bIns="45700" anchor="t" anchorCtr="0">
            <a:spAutoFit/>
          </a:bodyPr>
          <a:lstStyle/>
          <a:p>
            <a:pPr algn="ctr"/>
            <a:r>
              <a:rPr lang="en-US" sz="1600" dirty="0">
                <a:latin typeface="Arial" panose="020B0604020202020204" pitchFamily="34" charset="0"/>
              </a:rPr>
              <a:t>Fire </a:t>
            </a:r>
            <a:br>
              <a:rPr lang="en-US" sz="1600" dirty="0">
                <a:latin typeface="Arial" panose="020B0604020202020204" pitchFamily="34" charset="0"/>
              </a:rPr>
            </a:br>
            <a:r>
              <a:rPr lang="en-US" sz="1600" dirty="0">
                <a:latin typeface="Arial" panose="020B0604020202020204" pitchFamily="34" charset="0"/>
              </a:rPr>
              <a:t>services</a:t>
            </a:r>
          </a:p>
        </p:txBody>
      </p:sp>
      <p:sp>
        <p:nvSpPr>
          <p:cNvPr id="115" name="Google Shape;565;p27">
            <a:extLst>
              <a:ext uri="{FF2B5EF4-FFF2-40B4-BE49-F238E27FC236}">
                <a16:creationId xmlns:a16="http://schemas.microsoft.com/office/drawing/2014/main" id="{B0E93A18-2371-420C-875D-25681E1A3D1E}"/>
              </a:ext>
            </a:extLst>
          </p:cNvPr>
          <p:cNvSpPr txBox="1"/>
          <p:nvPr/>
        </p:nvSpPr>
        <p:spPr>
          <a:xfrm>
            <a:off x="258972" y="4791723"/>
            <a:ext cx="1966435" cy="238317"/>
          </a:xfrm>
          <a:prstGeom prst="rect">
            <a:avLst/>
          </a:prstGeom>
          <a:noFill/>
          <a:ln>
            <a:noFill/>
          </a:ln>
        </p:spPr>
        <p:txBody>
          <a:bodyPr spcFirstLastPara="1" wrap="square" lIns="57125" tIns="28550" rIns="57125" bIns="28550" anchor="t" anchorCtr="0">
            <a:noAutofit/>
          </a:bodyPr>
          <a:lstStyle/>
          <a:p>
            <a:pPr>
              <a:buSzPts val="1200"/>
            </a:pPr>
            <a:r>
              <a:rPr lang="en-US" sz="1100" dirty="0">
                <a:latin typeface="Arial" panose="020B0604020202020204" pitchFamily="34" charset="0"/>
                <a:ea typeface="Gill Sans"/>
                <a:cs typeface="Arial" panose="020B0604020202020204" pitchFamily="34" charset="0"/>
                <a:sym typeface="Gill Sans"/>
              </a:rPr>
              <a:t>Percent excellent or good</a:t>
            </a:r>
            <a:endParaRPr sz="1000" dirty="0">
              <a:latin typeface="Arial" panose="020B0604020202020204" pitchFamily="34" charset="0"/>
              <a:ea typeface="Gill Sans"/>
              <a:cs typeface="Arial" panose="020B0604020202020204" pitchFamily="34" charset="0"/>
              <a:sym typeface="Gill Sans"/>
            </a:endParaRPr>
          </a:p>
        </p:txBody>
      </p:sp>
      <p:grpSp>
        <p:nvGrpSpPr>
          <p:cNvPr id="119" name="Google Shape;558;p27">
            <a:extLst>
              <a:ext uri="{FF2B5EF4-FFF2-40B4-BE49-F238E27FC236}">
                <a16:creationId xmlns:a16="http://schemas.microsoft.com/office/drawing/2014/main" id="{D7207C81-24C2-4ABA-B4BD-A1190BAF1BCA}"/>
              </a:ext>
            </a:extLst>
          </p:cNvPr>
          <p:cNvGrpSpPr/>
          <p:nvPr/>
        </p:nvGrpSpPr>
        <p:grpSpPr>
          <a:xfrm>
            <a:off x="1763884" y="2577313"/>
            <a:ext cx="1244814" cy="1876766"/>
            <a:chOff x="5037448" y="3629679"/>
            <a:chExt cx="1129751" cy="2976041"/>
          </a:xfrm>
        </p:grpSpPr>
        <p:cxnSp>
          <p:nvCxnSpPr>
            <p:cNvPr id="120" name="Google Shape;559;p27">
              <a:extLst>
                <a:ext uri="{FF2B5EF4-FFF2-40B4-BE49-F238E27FC236}">
                  <a16:creationId xmlns:a16="http://schemas.microsoft.com/office/drawing/2014/main" id="{F2864559-BFB9-412A-A8B5-A95DE8B93EF7}"/>
                </a:ext>
              </a:extLst>
            </p:cNvPr>
            <p:cNvCxnSpPr/>
            <p:nvPr/>
          </p:nvCxnSpPr>
          <p:spPr>
            <a:xfrm>
              <a:off x="5037448" y="3634885"/>
              <a:ext cx="1127611" cy="0"/>
            </a:xfrm>
            <a:prstGeom prst="straightConnector1">
              <a:avLst/>
            </a:prstGeom>
            <a:noFill/>
            <a:ln w="9525" cap="flat" cmpd="sng">
              <a:solidFill>
                <a:srgbClr val="6A9FA8"/>
              </a:solidFill>
              <a:prstDash val="solid"/>
              <a:round/>
              <a:headEnd type="none" w="sm" len="sm"/>
              <a:tailEnd type="none" w="sm" len="sm"/>
            </a:ln>
          </p:spPr>
        </p:cxnSp>
        <p:cxnSp>
          <p:nvCxnSpPr>
            <p:cNvPr id="121" name="Google Shape;560;p27">
              <a:extLst>
                <a:ext uri="{FF2B5EF4-FFF2-40B4-BE49-F238E27FC236}">
                  <a16:creationId xmlns:a16="http://schemas.microsoft.com/office/drawing/2014/main" id="{27DFD208-3245-4484-B19E-C268D545F6B4}"/>
                </a:ext>
              </a:extLst>
            </p:cNvPr>
            <p:cNvCxnSpPr/>
            <p:nvPr/>
          </p:nvCxnSpPr>
          <p:spPr>
            <a:xfrm rot="10800000" flipH="1">
              <a:off x="6166319" y="3634885"/>
              <a:ext cx="880" cy="2970835"/>
            </a:xfrm>
            <a:prstGeom prst="straightConnector1">
              <a:avLst/>
            </a:prstGeom>
            <a:noFill/>
            <a:ln w="9525" cap="flat" cmpd="sng">
              <a:solidFill>
                <a:srgbClr val="6A9FA8"/>
              </a:solidFill>
              <a:prstDash val="solid"/>
              <a:round/>
              <a:headEnd type="none" w="sm" len="sm"/>
              <a:tailEnd type="none" w="sm" len="sm"/>
            </a:ln>
          </p:spPr>
        </p:cxnSp>
        <p:cxnSp>
          <p:nvCxnSpPr>
            <p:cNvPr id="122" name="Google Shape;561;p27">
              <a:extLst>
                <a:ext uri="{FF2B5EF4-FFF2-40B4-BE49-F238E27FC236}">
                  <a16:creationId xmlns:a16="http://schemas.microsoft.com/office/drawing/2014/main" id="{13A8A012-181B-4712-985B-43461F86CF85}"/>
                </a:ext>
              </a:extLst>
            </p:cNvPr>
            <p:cNvCxnSpPr/>
            <p:nvPr/>
          </p:nvCxnSpPr>
          <p:spPr>
            <a:xfrm rot="10800000" flipH="1">
              <a:off x="5041316" y="3629679"/>
              <a:ext cx="880" cy="2970835"/>
            </a:xfrm>
            <a:prstGeom prst="straightConnector1">
              <a:avLst/>
            </a:prstGeom>
            <a:noFill/>
            <a:ln w="9525" cap="flat" cmpd="sng">
              <a:solidFill>
                <a:srgbClr val="6A9FA8"/>
              </a:solidFill>
              <a:prstDash val="solid"/>
              <a:round/>
              <a:headEnd type="none" w="sm" len="sm"/>
              <a:tailEnd type="none" w="sm" len="sm"/>
            </a:ln>
          </p:spPr>
        </p:cxnSp>
      </p:grpSp>
      <p:grpSp>
        <p:nvGrpSpPr>
          <p:cNvPr id="123" name="Google Shape;558;p27">
            <a:extLst>
              <a:ext uri="{FF2B5EF4-FFF2-40B4-BE49-F238E27FC236}">
                <a16:creationId xmlns:a16="http://schemas.microsoft.com/office/drawing/2014/main" id="{8A0D65B7-199B-4C34-AF99-BCB5D4D44FFB}"/>
              </a:ext>
            </a:extLst>
          </p:cNvPr>
          <p:cNvGrpSpPr/>
          <p:nvPr/>
        </p:nvGrpSpPr>
        <p:grpSpPr>
          <a:xfrm>
            <a:off x="3243209" y="2558044"/>
            <a:ext cx="1244814" cy="1876766"/>
            <a:chOff x="5037448" y="3629679"/>
            <a:chExt cx="1129751" cy="2976041"/>
          </a:xfrm>
        </p:grpSpPr>
        <p:cxnSp>
          <p:nvCxnSpPr>
            <p:cNvPr id="124" name="Google Shape;559;p27">
              <a:extLst>
                <a:ext uri="{FF2B5EF4-FFF2-40B4-BE49-F238E27FC236}">
                  <a16:creationId xmlns:a16="http://schemas.microsoft.com/office/drawing/2014/main" id="{6A518D14-514E-4221-A1DC-B69771D8CAD8}"/>
                </a:ext>
              </a:extLst>
            </p:cNvPr>
            <p:cNvCxnSpPr/>
            <p:nvPr/>
          </p:nvCxnSpPr>
          <p:spPr>
            <a:xfrm>
              <a:off x="5037448" y="3634885"/>
              <a:ext cx="1127611" cy="0"/>
            </a:xfrm>
            <a:prstGeom prst="straightConnector1">
              <a:avLst/>
            </a:prstGeom>
            <a:noFill/>
            <a:ln w="9525" cap="flat" cmpd="sng">
              <a:solidFill>
                <a:srgbClr val="6A9FA8"/>
              </a:solidFill>
              <a:prstDash val="solid"/>
              <a:round/>
              <a:headEnd type="none" w="sm" len="sm"/>
              <a:tailEnd type="none" w="sm" len="sm"/>
            </a:ln>
          </p:spPr>
        </p:cxnSp>
        <p:cxnSp>
          <p:nvCxnSpPr>
            <p:cNvPr id="125" name="Google Shape;560;p27">
              <a:extLst>
                <a:ext uri="{FF2B5EF4-FFF2-40B4-BE49-F238E27FC236}">
                  <a16:creationId xmlns:a16="http://schemas.microsoft.com/office/drawing/2014/main" id="{D85A2B9F-CCF1-4B52-A5DD-3E259F6762A2}"/>
                </a:ext>
              </a:extLst>
            </p:cNvPr>
            <p:cNvCxnSpPr/>
            <p:nvPr/>
          </p:nvCxnSpPr>
          <p:spPr>
            <a:xfrm rot="10800000" flipH="1">
              <a:off x="6166319" y="3634885"/>
              <a:ext cx="880" cy="2970835"/>
            </a:xfrm>
            <a:prstGeom prst="straightConnector1">
              <a:avLst/>
            </a:prstGeom>
            <a:noFill/>
            <a:ln w="9525" cap="flat" cmpd="sng">
              <a:solidFill>
                <a:srgbClr val="6A9FA8"/>
              </a:solidFill>
              <a:prstDash val="solid"/>
              <a:round/>
              <a:headEnd type="none" w="sm" len="sm"/>
              <a:tailEnd type="none" w="sm" len="sm"/>
            </a:ln>
          </p:spPr>
        </p:cxnSp>
        <p:cxnSp>
          <p:nvCxnSpPr>
            <p:cNvPr id="126" name="Google Shape;561;p27">
              <a:extLst>
                <a:ext uri="{FF2B5EF4-FFF2-40B4-BE49-F238E27FC236}">
                  <a16:creationId xmlns:a16="http://schemas.microsoft.com/office/drawing/2014/main" id="{3DAD2984-9783-4616-804D-46BD91DB3B1B}"/>
                </a:ext>
              </a:extLst>
            </p:cNvPr>
            <p:cNvCxnSpPr/>
            <p:nvPr/>
          </p:nvCxnSpPr>
          <p:spPr>
            <a:xfrm rot="10800000" flipH="1">
              <a:off x="5041316" y="3629679"/>
              <a:ext cx="880" cy="2970835"/>
            </a:xfrm>
            <a:prstGeom prst="straightConnector1">
              <a:avLst/>
            </a:prstGeom>
            <a:noFill/>
            <a:ln w="9525" cap="flat" cmpd="sng">
              <a:solidFill>
                <a:srgbClr val="6A9FA8"/>
              </a:solidFill>
              <a:prstDash val="solid"/>
              <a:round/>
              <a:headEnd type="none" w="sm" len="sm"/>
              <a:tailEnd type="none" w="sm" len="sm"/>
            </a:ln>
          </p:spPr>
        </p:cxnSp>
      </p:grpSp>
      <p:grpSp>
        <p:nvGrpSpPr>
          <p:cNvPr id="127" name="Google Shape;558;p27">
            <a:extLst>
              <a:ext uri="{FF2B5EF4-FFF2-40B4-BE49-F238E27FC236}">
                <a16:creationId xmlns:a16="http://schemas.microsoft.com/office/drawing/2014/main" id="{E0AAE814-C5EE-41E4-A748-50A6F4397972}"/>
              </a:ext>
            </a:extLst>
          </p:cNvPr>
          <p:cNvGrpSpPr/>
          <p:nvPr/>
        </p:nvGrpSpPr>
        <p:grpSpPr>
          <a:xfrm>
            <a:off x="4749371" y="2567880"/>
            <a:ext cx="1244814" cy="1876766"/>
            <a:chOff x="5037448" y="3629679"/>
            <a:chExt cx="1129751" cy="2976041"/>
          </a:xfrm>
        </p:grpSpPr>
        <p:cxnSp>
          <p:nvCxnSpPr>
            <p:cNvPr id="128" name="Google Shape;559;p27">
              <a:extLst>
                <a:ext uri="{FF2B5EF4-FFF2-40B4-BE49-F238E27FC236}">
                  <a16:creationId xmlns:a16="http://schemas.microsoft.com/office/drawing/2014/main" id="{78055083-F1AE-4F31-98B5-81E334B9931E}"/>
                </a:ext>
              </a:extLst>
            </p:cNvPr>
            <p:cNvCxnSpPr/>
            <p:nvPr/>
          </p:nvCxnSpPr>
          <p:spPr>
            <a:xfrm>
              <a:off x="5037448" y="3634885"/>
              <a:ext cx="1127611" cy="0"/>
            </a:xfrm>
            <a:prstGeom prst="straightConnector1">
              <a:avLst/>
            </a:prstGeom>
            <a:noFill/>
            <a:ln w="9525" cap="flat" cmpd="sng">
              <a:solidFill>
                <a:srgbClr val="6A9FA8"/>
              </a:solidFill>
              <a:prstDash val="solid"/>
              <a:round/>
              <a:headEnd type="none" w="sm" len="sm"/>
              <a:tailEnd type="none" w="sm" len="sm"/>
            </a:ln>
          </p:spPr>
        </p:cxnSp>
        <p:cxnSp>
          <p:nvCxnSpPr>
            <p:cNvPr id="129" name="Google Shape;560;p27">
              <a:extLst>
                <a:ext uri="{FF2B5EF4-FFF2-40B4-BE49-F238E27FC236}">
                  <a16:creationId xmlns:a16="http://schemas.microsoft.com/office/drawing/2014/main" id="{E4E6863C-6090-4950-809B-5E5C259D1D22}"/>
                </a:ext>
              </a:extLst>
            </p:cNvPr>
            <p:cNvCxnSpPr/>
            <p:nvPr/>
          </p:nvCxnSpPr>
          <p:spPr>
            <a:xfrm rot="10800000" flipH="1">
              <a:off x="6166319" y="3634885"/>
              <a:ext cx="880" cy="2970835"/>
            </a:xfrm>
            <a:prstGeom prst="straightConnector1">
              <a:avLst/>
            </a:prstGeom>
            <a:noFill/>
            <a:ln w="9525" cap="flat" cmpd="sng">
              <a:solidFill>
                <a:srgbClr val="6A9FA8"/>
              </a:solidFill>
              <a:prstDash val="solid"/>
              <a:round/>
              <a:headEnd type="none" w="sm" len="sm"/>
              <a:tailEnd type="none" w="sm" len="sm"/>
            </a:ln>
          </p:spPr>
        </p:cxnSp>
        <p:cxnSp>
          <p:nvCxnSpPr>
            <p:cNvPr id="130" name="Google Shape;561;p27">
              <a:extLst>
                <a:ext uri="{FF2B5EF4-FFF2-40B4-BE49-F238E27FC236}">
                  <a16:creationId xmlns:a16="http://schemas.microsoft.com/office/drawing/2014/main" id="{5C79424A-B4BF-4B77-A7D6-AB7C80910096}"/>
                </a:ext>
              </a:extLst>
            </p:cNvPr>
            <p:cNvCxnSpPr/>
            <p:nvPr/>
          </p:nvCxnSpPr>
          <p:spPr>
            <a:xfrm rot="10800000" flipH="1">
              <a:off x="5041316" y="3629679"/>
              <a:ext cx="880" cy="2970835"/>
            </a:xfrm>
            <a:prstGeom prst="straightConnector1">
              <a:avLst/>
            </a:prstGeom>
            <a:noFill/>
            <a:ln w="9525" cap="flat" cmpd="sng">
              <a:solidFill>
                <a:srgbClr val="6A9FA8"/>
              </a:solidFill>
              <a:prstDash val="solid"/>
              <a:round/>
              <a:headEnd type="none" w="sm" len="sm"/>
              <a:tailEnd type="none" w="sm" len="sm"/>
            </a:ln>
          </p:spPr>
        </p:cxnSp>
      </p:grpSp>
      <p:grpSp>
        <p:nvGrpSpPr>
          <p:cNvPr id="131" name="Google Shape;558;p27">
            <a:extLst>
              <a:ext uri="{FF2B5EF4-FFF2-40B4-BE49-F238E27FC236}">
                <a16:creationId xmlns:a16="http://schemas.microsoft.com/office/drawing/2014/main" id="{93A9E7D9-5A81-401E-A6A5-B0EFAD455DA2}"/>
              </a:ext>
            </a:extLst>
          </p:cNvPr>
          <p:cNvGrpSpPr/>
          <p:nvPr/>
        </p:nvGrpSpPr>
        <p:grpSpPr>
          <a:xfrm>
            <a:off x="6232957" y="2564597"/>
            <a:ext cx="1244814" cy="1876766"/>
            <a:chOff x="5037448" y="3629679"/>
            <a:chExt cx="1129751" cy="2976041"/>
          </a:xfrm>
        </p:grpSpPr>
        <p:cxnSp>
          <p:nvCxnSpPr>
            <p:cNvPr id="132" name="Google Shape;559;p27">
              <a:extLst>
                <a:ext uri="{FF2B5EF4-FFF2-40B4-BE49-F238E27FC236}">
                  <a16:creationId xmlns:a16="http://schemas.microsoft.com/office/drawing/2014/main" id="{7EEC024A-C48F-4FD1-A166-113F7CFCDD5B}"/>
                </a:ext>
              </a:extLst>
            </p:cNvPr>
            <p:cNvCxnSpPr/>
            <p:nvPr/>
          </p:nvCxnSpPr>
          <p:spPr>
            <a:xfrm>
              <a:off x="5037448" y="3634885"/>
              <a:ext cx="1127611" cy="0"/>
            </a:xfrm>
            <a:prstGeom prst="straightConnector1">
              <a:avLst/>
            </a:prstGeom>
            <a:noFill/>
            <a:ln w="9525" cap="flat" cmpd="sng">
              <a:solidFill>
                <a:srgbClr val="6A9FA8"/>
              </a:solidFill>
              <a:prstDash val="solid"/>
              <a:round/>
              <a:headEnd type="none" w="sm" len="sm"/>
              <a:tailEnd type="none" w="sm" len="sm"/>
            </a:ln>
          </p:spPr>
        </p:cxnSp>
        <p:cxnSp>
          <p:nvCxnSpPr>
            <p:cNvPr id="133" name="Google Shape;560;p27">
              <a:extLst>
                <a:ext uri="{FF2B5EF4-FFF2-40B4-BE49-F238E27FC236}">
                  <a16:creationId xmlns:a16="http://schemas.microsoft.com/office/drawing/2014/main" id="{B8EEEA50-4AA5-47D1-9762-959826C74445}"/>
                </a:ext>
              </a:extLst>
            </p:cNvPr>
            <p:cNvCxnSpPr/>
            <p:nvPr/>
          </p:nvCxnSpPr>
          <p:spPr>
            <a:xfrm rot="10800000" flipH="1">
              <a:off x="6166319" y="3634885"/>
              <a:ext cx="880" cy="2970835"/>
            </a:xfrm>
            <a:prstGeom prst="straightConnector1">
              <a:avLst/>
            </a:prstGeom>
            <a:noFill/>
            <a:ln w="9525" cap="flat" cmpd="sng">
              <a:solidFill>
                <a:srgbClr val="6A9FA8"/>
              </a:solidFill>
              <a:prstDash val="solid"/>
              <a:round/>
              <a:headEnd type="none" w="sm" len="sm"/>
              <a:tailEnd type="none" w="sm" len="sm"/>
            </a:ln>
          </p:spPr>
        </p:cxnSp>
        <p:cxnSp>
          <p:nvCxnSpPr>
            <p:cNvPr id="134" name="Google Shape;561;p27">
              <a:extLst>
                <a:ext uri="{FF2B5EF4-FFF2-40B4-BE49-F238E27FC236}">
                  <a16:creationId xmlns:a16="http://schemas.microsoft.com/office/drawing/2014/main" id="{27AC5518-E012-4E74-85BE-49D4945B7423}"/>
                </a:ext>
              </a:extLst>
            </p:cNvPr>
            <p:cNvCxnSpPr/>
            <p:nvPr/>
          </p:nvCxnSpPr>
          <p:spPr>
            <a:xfrm rot="10800000" flipH="1">
              <a:off x="5041316" y="3629679"/>
              <a:ext cx="880" cy="2970835"/>
            </a:xfrm>
            <a:prstGeom prst="straightConnector1">
              <a:avLst/>
            </a:prstGeom>
            <a:noFill/>
            <a:ln w="9525" cap="flat" cmpd="sng">
              <a:solidFill>
                <a:srgbClr val="6A9FA8"/>
              </a:solidFill>
              <a:prstDash val="solid"/>
              <a:round/>
              <a:headEnd type="none" w="sm" len="sm"/>
              <a:tailEnd type="none" w="sm" len="sm"/>
            </a:ln>
          </p:spPr>
        </p:cxnSp>
      </p:grpSp>
      <p:pic>
        <p:nvPicPr>
          <p:cNvPr id="137" name="Picture 136">
            <a:extLst>
              <a:ext uri="{FF2B5EF4-FFF2-40B4-BE49-F238E27FC236}">
                <a16:creationId xmlns:a16="http://schemas.microsoft.com/office/drawing/2014/main" id="{D11428A0-9D48-46BB-B7F7-6CC06CC99F64}"/>
              </a:ext>
            </a:extLst>
          </p:cNvPr>
          <p:cNvPicPr>
            <a:picLocks noChangeAspect="1"/>
          </p:cNvPicPr>
          <p:nvPr/>
        </p:nvPicPr>
        <p:blipFill>
          <a:blip r:embed="rId3"/>
          <a:stretch>
            <a:fillRect/>
          </a:stretch>
        </p:blipFill>
        <p:spPr>
          <a:xfrm>
            <a:off x="325083" y="1055578"/>
            <a:ext cx="1181885" cy="824722"/>
          </a:xfrm>
          <a:prstGeom prst="rect">
            <a:avLst/>
          </a:prstGeom>
        </p:spPr>
      </p:pic>
      <p:pic>
        <p:nvPicPr>
          <p:cNvPr id="138" name="Picture 137">
            <a:extLst>
              <a:ext uri="{FF2B5EF4-FFF2-40B4-BE49-F238E27FC236}">
                <a16:creationId xmlns:a16="http://schemas.microsoft.com/office/drawing/2014/main" id="{025AB5F6-1996-45C5-AD28-9E958B1C421F}"/>
              </a:ext>
            </a:extLst>
          </p:cNvPr>
          <p:cNvPicPr>
            <a:picLocks noChangeAspect="1"/>
          </p:cNvPicPr>
          <p:nvPr/>
        </p:nvPicPr>
        <p:blipFill>
          <a:blip r:embed="rId4"/>
          <a:stretch>
            <a:fillRect/>
          </a:stretch>
        </p:blipFill>
        <p:spPr>
          <a:xfrm>
            <a:off x="6403698" y="1149333"/>
            <a:ext cx="979049" cy="760203"/>
          </a:xfrm>
          <a:prstGeom prst="rect">
            <a:avLst/>
          </a:prstGeom>
        </p:spPr>
      </p:pic>
      <p:pic>
        <p:nvPicPr>
          <p:cNvPr id="139" name="Picture 138">
            <a:extLst>
              <a:ext uri="{FF2B5EF4-FFF2-40B4-BE49-F238E27FC236}">
                <a16:creationId xmlns:a16="http://schemas.microsoft.com/office/drawing/2014/main" id="{F14E7295-A5A2-4C61-88B9-BEC6484FE182}"/>
              </a:ext>
            </a:extLst>
          </p:cNvPr>
          <p:cNvPicPr>
            <a:picLocks noChangeAspect="1"/>
          </p:cNvPicPr>
          <p:nvPr/>
        </p:nvPicPr>
        <p:blipFill>
          <a:blip r:embed="rId5"/>
          <a:stretch>
            <a:fillRect/>
          </a:stretch>
        </p:blipFill>
        <p:spPr>
          <a:xfrm>
            <a:off x="3521800" y="1090917"/>
            <a:ext cx="702637" cy="748462"/>
          </a:xfrm>
          <a:prstGeom prst="rect">
            <a:avLst/>
          </a:prstGeom>
        </p:spPr>
      </p:pic>
      <p:pic>
        <p:nvPicPr>
          <p:cNvPr id="140" name="Picture 139">
            <a:extLst>
              <a:ext uri="{FF2B5EF4-FFF2-40B4-BE49-F238E27FC236}">
                <a16:creationId xmlns:a16="http://schemas.microsoft.com/office/drawing/2014/main" id="{053CC066-1BCE-4070-A595-4E03920D228E}"/>
              </a:ext>
            </a:extLst>
          </p:cNvPr>
          <p:cNvPicPr>
            <a:picLocks noChangeAspect="1"/>
          </p:cNvPicPr>
          <p:nvPr/>
        </p:nvPicPr>
        <p:blipFill>
          <a:blip r:embed="rId6"/>
          <a:stretch>
            <a:fillRect/>
          </a:stretch>
        </p:blipFill>
        <p:spPr>
          <a:xfrm>
            <a:off x="4672822" y="1041561"/>
            <a:ext cx="1458043" cy="910388"/>
          </a:xfrm>
          <a:prstGeom prst="rect">
            <a:avLst/>
          </a:prstGeom>
        </p:spPr>
      </p:pic>
      <p:sp>
        <p:nvSpPr>
          <p:cNvPr id="150" name="Oval 149">
            <a:extLst>
              <a:ext uri="{FF2B5EF4-FFF2-40B4-BE49-F238E27FC236}">
                <a16:creationId xmlns:a16="http://schemas.microsoft.com/office/drawing/2014/main" id="{54FB143E-8850-4A7C-8286-2EF194CA5184}"/>
              </a:ext>
            </a:extLst>
          </p:cNvPr>
          <p:cNvSpPr/>
          <p:nvPr/>
        </p:nvSpPr>
        <p:spPr>
          <a:xfrm>
            <a:off x="7667888" y="1183116"/>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151" name="Oval 150">
            <a:extLst>
              <a:ext uri="{FF2B5EF4-FFF2-40B4-BE49-F238E27FC236}">
                <a16:creationId xmlns:a16="http://schemas.microsoft.com/office/drawing/2014/main" id="{292AA2C4-5D5C-49E7-A555-3090B34E995C}"/>
              </a:ext>
            </a:extLst>
          </p:cNvPr>
          <p:cNvSpPr/>
          <p:nvPr/>
        </p:nvSpPr>
        <p:spPr>
          <a:xfrm>
            <a:off x="7667888" y="1118106"/>
            <a:ext cx="1180648" cy="10527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sp>
        <p:nvSpPr>
          <p:cNvPr id="152" name="Oval 151">
            <a:extLst>
              <a:ext uri="{FF2B5EF4-FFF2-40B4-BE49-F238E27FC236}">
                <a16:creationId xmlns:a16="http://schemas.microsoft.com/office/drawing/2014/main" id="{C09FEE32-3139-40F1-B4A4-9CFA83B867F8}"/>
              </a:ext>
            </a:extLst>
          </p:cNvPr>
          <p:cNvSpPr/>
          <p:nvPr/>
        </p:nvSpPr>
        <p:spPr>
          <a:xfrm>
            <a:off x="7670070" y="1021784"/>
            <a:ext cx="1180648" cy="1052772"/>
          </a:xfrm>
          <a:prstGeom prst="ellipse">
            <a:avLst/>
          </a:prstGeom>
          <a:solidFill>
            <a:srgbClr val="9E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FFFFFF"/>
              </a:solidFill>
            </a:endParaRPr>
          </a:p>
        </p:txBody>
      </p:sp>
      <p:pic>
        <p:nvPicPr>
          <p:cNvPr id="141" name="Picture 140">
            <a:extLst>
              <a:ext uri="{FF2B5EF4-FFF2-40B4-BE49-F238E27FC236}">
                <a16:creationId xmlns:a16="http://schemas.microsoft.com/office/drawing/2014/main" id="{0B8EF8A3-8C42-481A-BA68-071D4BF19A87}"/>
              </a:ext>
            </a:extLst>
          </p:cNvPr>
          <p:cNvPicPr>
            <a:picLocks noChangeAspect="1"/>
          </p:cNvPicPr>
          <p:nvPr/>
        </p:nvPicPr>
        <p:blipFill>
          <a:blip r:embed="rId7"/>
          <a:stretch>
            <a:fillRect/>
          </a:stretch>
        </p:blipFill>
        <p:spPr>
          <a:xfrm>
            <a:off x="7909700" y="1283852"/>
            <a:ext cx="714226" cy="666798"/>
          </a:xfrm>
          <a:prstGeom prst="rect">
            <a:avLst/>
          </a:prstGeom>
        </p:spPr>
      </p:pic>
      <p:cxnSp>
        <p:nvCxnSpPr>
          <p:cNvPr id="153" name="Google Shape;530;p27">
            <a:extLst>
              <a:ext uri="{FF2B5EF4-FFF2-40B4-BE49-F238E27FC236}">
                <a16:creationId xmlns:a16="http://schemas.microsoft.com/office/drawing/2014/main" id="{EBCE3E69-BC4F-4595-8A89-4FE39C122681}"/>
              </a:ext>
            </a:extLst>
          </p:cNvPr>
          <p:cNvCxnSpPr>
            <a:cxnSpLocks/>
          </p:cNvCxnSpPr>
          <p:nvPr/>
        </p:nvCxnSpPr>
        <p:spPr>
          <a:xfrm>
            <a:off x="8291120" y="2337151"/>
            <a:ext cx="0" cy="168472"/>
          </a:xfrm>
          <a:prstGeom prst="straightConnector1">
            <a:avLst/>
          </a:prstGeom>
          <a:noFill/>
          <a:ln w="9525" cap="flat" cmpd="sng">
            <a:solidFill>
              <a:srgbClr val="512E44"/>
            </a:solidFill>
            <a:prstDash val="solid"/>
            <a:round/>
            <a:headEnd type="none" w="sm" len="sm"/>
            <a:tailEnd type="none" w="sm" len="sm"/>
          </a:ln>
        </p:spPr>
      </p:cxnSp>
      <p:sp>
        <p:nvSpPr>
          <p:cNvPr id="154" name="Google Shape;547;p27">
            <a:extLst>
              <a:ext uri="{FF2B5EF4-FFF2-40B4-BE49-F238E27FC236}">
                <a16:creationId xmlns:a16="http://schemas.microsoft.com/office/drawing/2014/main" id="{4EE700DB-C342-4C0D-8F89-3C5DCBDDC18F}"/>
              </a:ext>
            </a:extLst>
          </p:cNvPr>
          <p:cNvSpPr txBox="1"/>
          <p:nvPr/>
        </p:nvSpPr>
        <p:spPr>
          <a:xfrm>
            <a:off x="7822894" y="2696884"/>
            <a:ext cx="928229" cy="523180"/>
          </a:xfrm>
          <a:prstGeom prst="rect">
            <a:avLst/>
          </a:prstGeom>
          <a:noFill/>
          <a:ln>
            <a:noFill/>
          </a:ln>
        </p:spPr>
        <p:txBody>
          <a:bodyPr spcFirstLastPara="1" wrap="square" lIns="91425" tIns="45700" rIns="91425" bIns="45700" anchor="t" anchorCtr="0">
            <a:spAutoFit/>
          </a:bodyPr>
          <a:lstStyle/>
          <a:p>
            <a:pPr algn="ctr">
              <a:buSzPts val="2800"/>
            </a:pPr>
            <a:r>
              <a:rPr lang="en-US" sz="2800" b="1" dirty="0">
                <a:solidFill>
                  <a:srgbClr val="1C3C35"/>
                </a:solidFill>
                <a:latin typeface="Arial" panose="020B0604020202020204" pitchFamily="34" charset="0"/>
                <a:ea typeface="Gill Sans"/>
                <a:cs typeface="Arial" panose="020B0604020202020204" pitchFamily="34" charset="0"/>
                <a:sym typeface="Gill Sans"/>
              </a:rPr>
              <a:t>70%</a:t>
            </a:r>
            <a:endParaRPr dirty="0"/>
          </a:p>
        </p:txBody>
      </p:sp>
      <p:sp>
        <p:nvSpPr>
          <p:cNvPr id="155" name="Google Shape;548;p27">
            <a:extLst>
              <a:ext uri="{FF2B5EF4-FFF2-40B4-BE49-F238E27FC236}">
                <a16:creationId xmlns:a16="http://schemas.microsoft.com/office/drawing/2014/main" id="{5C2F3E01-1C04-41BA-9276-E8DB2C75E16D}"/>
              </a:ext>
            </a:extLst>
          </p:cNvPr>
          <p:cNvSpPr txBox="1"/>
          <p:nvPr/>
        </p:nvSpPr>
        <p:spPr>
          <a:xfrm>
            <a:off x="1755106" y="3163211"/>
            <a:ext cx="1303417" cy="1077178"/>
          </a:xfrm>
          <a:prstGeom prst="rect">
            <a:avLst/>
          </a:prstGeom>
          <a:noFill/>
          <a:ln>
            <a:noFill/>
          </a:ln>
        </p:spPr>
        <p:txBody>
          <a:bodyPr spcFirstLastPara="1" wrap="square" lIns="91425" tIns="45700" rIns="91425" bIns="45700" anchor="t" anchorCtr="0">
            <a:spAutoFit/>
          </a:bodyPr>
          <a:lstStyle/>
          <a:p>
            <a:pPr algn="ctr"/>
            <a:r>
              <a:rPr lang="en-US" sz="1600" dirty="0">
                <a:latin typeface="Arial" panose="020B0604020202020204" pitchFamily="34" charset="0"/>
              </a:rPr>
              <a:t>Ambulance/Emergency medical services</a:t>
            </a:r>
          </a:p>
        </p:txBody>
      </p:sp>
      <p:grpSp>
        <p:nvGrpSpPr>
          <p:cNvPr id="156" name="Google Shape;558;p27">
            <a:extLst>
              <a:ext uri="{FF2B5EF4-FFF2-40B4-BE49-F238E27FC236}">
                <a16:creationId xmlns:a16="http://schemas.microsoft.com/office/drawing/2014/main" id="{7A0A9C72-4E2D-4212-8AF6-7A5FBE0676CD}"/>
              </a:ext>
            </a:extLst>
          </p:cNvPr>
          <p:cNvGrpSpPr/>
          <p:nvPr/>
        </p:nvGrpSpPr>
        <p:grpSpPr>
          <a:xfrm>
            <a:off x="7645586" y="2569009"/>
            <a:ext cx="1244814" cy="1876766"/>
            <a:chOff x="5037448" y="3629679"/>
            <a:chExt cx="1129751" cy="2976041"/>
          </a:xfrm>
        </p:grpSpPr>
        <p:cxnSp>
          <p:nvCxnSpPr>
            <p:cNvPr id="157" name="Google Shape;559;p27">
              <a:extLst>
                <a:ext uri="{FF2B5EF4-FFF2-40B4-BE49-F238E27FC236}">
                  <a16:creationId xmlns:a16="http://schemas.microsoft.com/office/drawing/2014/main" id="{C1457538-4917-43E9-8B17-36C633D9D0A6}"/>
                </a:ext>
              </a:extLst>
            </p:cNvPr>
            <p:cNvCxnSpPr/>
            <p:nvPr/>
          </p:nvCxnSpPr>
          <p:spPr>
            <a:xfrm>
              <a:off x="5037448" y="3634885"/>
              <a:ext cx="1127611" cy="0"/>
            </a:xfrm>
            <a:prstGeom prst="straightConnector1">
              <a:avLst/>
            </a:prstGeom>
            <a:noFill/>
            <a:ln w="9525" cap="flat" cmpd="sng">
              <a:solidFill>
                <a:srgbClr val="6A9FA8"/>
              </a:solidFill>
              <a:prstDash val="solid"/>
              <a:round/>
              <a:headEnd type="none" w="sm" len="sm"/>
              <a:tailEnd type="none" w="sm" len="sm"/>
            </a:ln>
          </p:spPr>
        </p:cxnSp>
        <p:cxnSp>
          <p:nvCxnSpPr>
            <p:cNvPr id="158" name="Google Shape;560;p27">
              <a:extLst>
                <a:ext uri="{FF2B5EF4-FFF2-40B4-BE49-F238E27FC236}">
                  <a16:creationId xmlns:a16="http://schemas.microsoft.com/office/drawing/2014/main" id="{40CD43B3-F2C5-4925-8CBF-D69A34DCE5AE}"/>
                </a:ext>
              </a:extLst>
            </p:cNvPr>
            <p:cNvCxnSpPr/>
            <p:nvPr/>
          </p:nvCxnSpPr>
          <p:spPr>
            <a:xfrm rot="10800000" flipH="1">
              <a:off x="6166319" y="3634885"/>
              <a:ext cx="880" cy="2970835"/>
            </a:xfrm>
            <a:prstGeom prst="straightConnector1">
              <a:avLst/>
            </a:prstGeom>
            <a:noFill/>
            <a:ln w="9525" cap="flat" cmpd="sng">
              <a:solidFill>
                <a:srgbClr val="6A9FA8"/>
              </a:solidFill>
              <a:prstDash val="solid"/>
              <a:round/>
              <a:headEnd type="none" w="sm" len="sm"/>
              <a:tailEnd type="none" w="sm" len="sm"/>
            </a:ln>
          </p:spPr>
        </p:cxnSp>
        <p:cxnSp>
          <p:nvCxnSpPr>
            <p:cNvPr id="159" name="Google Shape;561;p27">
              <a:extLst>
                <a:ext uri="{FF2B5EF4-FFF2-40B4-BE49-F238E27FC236}">
                  <a16:creationId xmlns:a16="http://schemas.microsoft.com/office/drawing/2014/main" id="{7F8716D7-E5CE-4A6D-9087-41443B62048D}"/>
                </a:ext>
              </a:extLst>
            </p:cNvPr>
            <p:cNvCxnSpPr/>
            <p:nvPr/>
          </p:nvCxnSpPr>
          <p:spPr>
            <a:xfrm rot="10800000" flipH="1">
              <a:off x="5041316" y="3629679"/>
              <a:ext cx="880" cy="2970835"/>
            </a:xfrm>
            <a:prstGeom prst="straightConnector1">
              <a:avLst/>
            </a:prstGeom>
            <a:noFill/>
            <a:ln w="9525" cap="flat" cmpd="sng">
              <a:solidFill>
                <a:srgbClr val="6A9FA8"/>
              </a:solidFill>
              <a:prstDash val="solid"/>
              <a:round/>
              <a:headEnd type="none" w="sm" len="sm"/>
              <a:tailEnd type="none" w="sm" len="sm"/>
            </a:ln>
          </p:spPr>
        </p:cxnSp>
      </p:grpSp>
      <p:pic>
        <p:nvPicPr>
          <p:cNvPr id="161" name="Picture 160">
            <a:extLst>
              <a:ext uri="{FF2B5EF4-FFF2-40B4-BE49-F238E27FC236}">
                <a16:creationId xmlns:a16="http://schemas.microsoft.com/office/drawing/2014/main" id="{D9BFFD41-3902-42F5-90E7-8EF1ECB57CDD}"/>
              </a:ext>
            </a:extLst>
          </p:cNvPr>
          <p:cNvPicPr>
            <a:picLocks noChangeAspect="1"/>
          </p:cNvPicPr>
          <p:nvPr/>
        </p:nvPicPr>
        <p:blipFill>
          <a:blip r:embed="rId8"/>
          <a:stretch>
            <a:fillRect/>
          </a:stretch>
        </p:blipFill>
        <p:spPr>
          <a:xfrm>
            <a:off x="1973720" y="1239948"/>
            <a:ext cx="902495" cy="666615"/>
          </a:xfrm>
          <a:prstGeom prst="rect">
            <a:avLst/>
          </a:prstGeom>
        </p:spPr>
      </p:pic>
    </p:spTree>
    <p:extLst>
      <p:ext uri="{BB962C8B-B14F-4D97-AF65-F5344CB8AC3E}">
        <p14:creationId xmlns:p14="http://schemas.microsoft.com/office/powerpoint/2010/main" val="71180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Google Shape;470;p81"/>
          <p:cNvSpPr txBox="1">
            <a:spLocks noGrp="1"/>
          </p:cNvSpPr>
          <p:nvPr>
            <p:ph type="title"/>
          </p:nvPr>
        </p:nvSpPr>
        <p:spPr>
          <a:xfrm>
            <a:off x="401120" y="1299551"/>
            <a:ext cx="2770304" cy="1239300"/>
          </a:xfrm>
          <a:prstGeom prst="rect">
            <a:avLst/>
          </a:prstGeom>
        </p:spPr>
        <p:txBody>
          <a:bodyPr spcFirstLastPara="1" wrap="square" lIns="91425" tIns="91425" rIns="91425" bIns="91425" anchor="t" anchorCtr="0">
            <a:noAutofit/>
          </a:bodyPr>
          <a:lstStyle/>
          <a:p>
            <a:pPr lvl="0"/>
            <a:r>
              <a:rPr lang="en-US" dirty="0">
                <a:latin typeface="Gill Sans"/>
                <a:ea typeface="Gill Sans"/>
                <a:cs typeface="Gill Sans"/>
                <a:sym typeface="Gill Sans"/>
              </a:rPr>
              <a:t>Anna’s economic health is important to residents</a:t>
            </a:r>
            <a:endParaRPr dirty="0">
              <a:latin typeface="Gill Sans"/>
              <a:ea typeface="Gill Sans"/>
              <a:cs typeface="Gill Sans"/>
              <a:sym typeface="Gill Sans"/>
            </a:endParaRPr>
          </a:p>
        </p:txBody>
      </p:sp>
      <p:pic>
        <p:nvPicPr>
          <p:cNvPr id="471" name="Google Shape;471;p81"/>
          <p:cNvPicPr preferRelativeResize="0"/>
          <p:nvPr/>
        </p:nvPicPr>
        <p:blipFill>
          <a:blip r:embed="rId3">
            <a:alphaModFix/>
          </a:blip>
          <a:stretch>
            <a:fillRect/>
          </a:stretch>
        </p:blipFill>
        <p:spPr>
          <a:xfrm>
            <a:off x="0" y="4412898"/>
            <a:ext cx="3653050" cy="730601"/>
          </a:xfrm>
          <a:prstGeom prst="rect">
            <a:avLst/>
          </a:prstGeom>
          <a:noFill/>
          <a:ln>
            <a:noFill/>
          </a:ln>
        </p:spPr>
      </p:pic>
      <p:pic>
        <p:nvPicPr>
          <p:cNvPr id="472" name="Google Shape;472;p81"/>
          <p:cNvPicPr preferRelativeResize="0"/>
          <p:nvPr/>
        </p:nvPicPr>
        <p:blipFill>
          <a:blip r:embed="rId4">
            <a:alphaModFix/>
          </a:blip>
          <a:stretch>
            <a:fillRect/>
          </a:stretch>
        </p:blipFill>
        <p:spPr>
          <a:xfrm>
            <a:off x="3217653" y="664804"/>
            <a:ext cx="5682065" cy="3203628"/>
          </a:xfrm>
          <a:prstGeom prst="rect">
            <a:avLst/>
          </a:prstGeom>
          <a:noFill/>
          <a:ln>
            <a:noFill/>
          </a:ln>
        </p:spPr>
      </p:pic>
      <p:sp>
        <p:nvSpPr>
          <p:cNvPr id="6" name="TextBox 5">
            <a:extLst>
              <a:ext uri="{FF2B5EF4-FFF2-40B4-BE49-F238E27FC236}">
                <a16:creationId xmlns:a16="http://schemas.microsoft.com/office/drawing/2014/main" id="{0A106BE5-3D10-4734-AD1D-C256E5B75C4F}"/>
              </a:ext>
            </a:extLst>
          </p:cNvPr>
          <p:cNvSpPr txBox="1"/>
          <p:nvPr/>
        </p:nvSpPr>
        <p:spPr>
          <a:xfrm>
            <a:off x="401120" y="326250"/>
            <a:ext cx="1473480" cy="338554"/>
          </a:xfrm>
          <a:prstGeom prst="rect">
            <a:avLst/>
          </a:prstGeom>
          <a:noFill/>
        </p:spPr>
        <p:txBody>
          <a:bodyPr wrap="none" rtlCol="0">
            <a:spAutoFit/>
          </a:bodyPr>
          <a:lstStyle/>
          <a:p>
            <a:r>
              <a:rPr lang="en-US" sz="1600" dirty="0">
                <a:solidFill>
                  <a:schemeClr val="bg1"/>
                </a:solidFill>
                <a:latin typeface="Gill Sans" panose="020B0604020202020204" charset="0"/>
              </a:rPr>
              <a:t>Key Finding #2: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2"/>
          <p:cNvSpPr txBox="1">
            <a:spLocks noGrp="1"/>
          </p:cNvSpPr>
          <p:nvPr>
            <p:ph type="title"/>
          </p:nvPr>
        </p:nvSpPr>
        <p:spPr>
          <a:xfrm>
            <a:off x="194075" y="1664275"/>
            <a:ext cx="2807700" cy="12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solidFill>
                  <a:srgbClr val="FFFFFF"/>
                </a:solidFill>
                <a:latin typeface="Arial" panose="020B0604020202020204" pitchFamily="34" charset="0"/>
                <a:ea typeface="Gill Sans"/>
                <a:cs typeface="Arial" panose="020B0604020202020204" pitchFamily="34" charset="0"/>
                <a:sym typeface="Gill Sans"/>
              </a:rPr>
              <a:t>Public Trust</a:t>
            </a:r>
            <a:endParaRPr sz="2700" dirty="0">
              <a:solidFill>
                <a:srgbClr val="FFFFFF"/>
              </a:solidFill>
            </a:endParaRPr>
          </a:p>
        </p:txBody>
      </p:sp>
      <p:sp>
        <p:nvSpPr>
          <p:cNvPr id="510" name="Google Shape;510;p82"/>
          <p:cNvSpPr txBox="1"/>
          <p:nvPr/>
        </p:nvSpPr>
        <p:spPr>
          <a:xfrm>
            <a:off x="301750" y="310900"/>
            <a:ext cx="4745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latin typeface="Gothic A1"/>
              <a:ea typeface="Gothic A1"/>
              <a:cs typeface="Gothic A1"/>
              <a:sym typeface="Gothic A1"/>
            </a:endParaRPr>
          </a:p>
        </p:txBody>
      </p:sp>
      <p:sp>
        <p:nvSpPr>
          <p:cNvPr id="9" name="Google Shape;442;p77">
            <a:extLst>
              <a:ext uri="{FF2B5EF4-FFF2-40B4-BE49-F238E27FC236}">
                <a16:creationId xmlns:a16="http://schemas.microsoft.com/office/drawing/2014/main" id="{0EC0EEAB-2174-4E45-9DC6-86E0F5A86D5E}"/>
              </a:ext>
            </a:extLst>
          </p:cNvPr>
          <p:cNvSpPr/>
          <p:nvPr/>
        </p:nvSpPr>
        <p:spPr>
          <a:xfrm>
            <a:off x="0" y="0"/>
            <a:ext cx="4242600"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solidFill>
                  <a:srgbClr val="D9D9D9"/>
                </a:solidFill>
                <a:latin typeface="Arial" panose="020B0604020202020204" pitchFamily="34" charset="0"/>
                <a:ea typeface="Gill Sans"/>
                <a:cs typeface="Arial" panose="020B0604020202020204" pitchFamily="34" charset="0"/>
                <a:sym typeface="Gill Sans"/>
              </a:rPr>
              <a:t>The Economy in Anna</a:t>
            </a:r>
          </a:p>
        </p:txBody>
      </p:sp>
      <p:pic>
        <p:nvPicPr>
          <p:cNvPr id="2" name="Picture 1">
            <a:extLst>
              <a:ext uri="{FF2B5EF4-FFF2-40B4-BE49-F238E27FC236}">
                <a16:creationId xmlns:a16="http://schemas.microsoft.com/office/drawing/2014/main" id="{A597B8A7-CBC1-93B7-0C3D-BE19A816FBAC}"/>
              </a:ext>
            </a:extLst>
          </p:cNvPr>
          <p:cNvPicPr>
            <a:picLocks noChangeAspect="1"/>
          </p:cNvPicPr>
          <p:nvPr/>
        </p:nvPicPr>
        <p:blipFill>
          <a:blip r:embed="rId3"/>
          <a:stretch>
            <a:fillRect/>
          </a:stretch>
        </p:blipFill>
        <p:spPr>
          <a:xfrm>
            <a:off x="68024" y="673891"/>
            <a:ext cx="6224097" cy="4469609"/>
          </a:xfrm>
          <a:prstGeom prst="rect">
            <a:avLst/>
          </a:prstGeom>
        </p:spPr>
      </p:pic>
      <p:pic>
        <p:nvPicPr>
          <p:cNvPr id="3" name="Picture 2">
            <a:extLst>
              <a:ext uri="{FF2B5EF4-FFF2-40B4-BE49-F238E27FC236}">
                <a16:creationId xmlns:a16="http://schemas.microsoft.com/office/drawing/2014/main" id="{8ACD857D-890B-90D3-E5DE-079D1015F98C}"/>
              </a:ext>
            </a:extLst>
          </p:cNvPr>
          <p:cNvPicPr>
            <a:picLocks noChangeAspect="1"/>
          </p:cNvPicPr>
          <p:nvPr/>
        </p:nvPicPr>
        <p:blipFill>
          <a:blip r:embed="rId4"/>
          <a:stretch>
            <a:fillRect/>
          </a:stretch>
        </p:blipFill>
        <p:spPr>
          <a:xfrm>
            <a:off x="6677081" y="0"/>
            <a:ext cx="2466919" cy="2950815"/>
          </a:xfrm>
          <a:prstGeom prst="rect">
            <a:avLst/>
          </a:prstGeom>
        </p:spPr>
      </p:pic>
    </p:spTree>
    <p:extLst>
      <p:ext uri="{BB962C8B-B14F-4D97-AF65-F5344CB8AC3E}">
        <p14:creationId xmlns:p14="http://schemas.microsoft.com/office/powerpoint/2010/main" val="2551993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3" name="Google Shape;653;p91"/>
          <p:cNvSpPr txBox="1">
            <a:spLocks noGrp="1"/>
          </p:cNvSpPr>
          <p:nvPr>
            <p:ph type="title"/>
          </p:nvPr>
        </p:nvSpPr>
        <p:spPr>
          <a:xfrm>
            <a:off x="209850" y="953162"/>
            <a:ext cx="2963100" cy="3158642"/>
          </a:xfrm>
          <a:prstGeom prst="rect">
            <a:avLst/>
          </a:prstGeom>
        </p:spPr>
        <p:txBody>
          <a:bodyPr spcFirstLastPara="1" wrap="square" lIns="91425" tIns="91425" rIns="91425" bIns="91425" anchor="t" anchorCtr="0">
            <a:noAutofit/>
          </a:bodyPr>
          <a:lstStyle/>
          <a:p>
            <a:pPr lvl="0"/>
            <a:r>
              <a:rPr lang="en-US" dirty="0">
                <a:latin typeface="Gill Sans"/>
                <a:ea typeface="Gill Sans"/>
                <a:cs typeface="Gill Sans"/>
                <a:sym typeface="Gill Sans"/>
              </a:rPr>
              <a:t>Residents feel Anna’s natural environment and recreational opportunities are important and have room for growth</a:t>
            </a:r>
            <a:endParaRPr dirty="0">
              <a:latin typeface="Gill Sans"/>
              <a:ea typeface="Gill Sans"/>
              <a:cs typeface="Gill Sans"/>
              <a:sym typeface="Gill Sans"/>
            </a:endParaRPr>
          </a:p>
        </p:txBody>
      </p:sp>
      <p:pic>
        <p:nvPicPr>
          <p:cNvPr id="654" name="Google Shape;654;p91"/>
          <p:cNvPicPr preferRelativeResize="0"/>
          <p:nvPr/>
        </p:nvPicPr>
        <p:blipFill>
          <a:blip r:embed="rId3">
            <a:alphaModFix/>
          </a:blip>
          <a:stretch>
            <a:fillRect/>
          </a:stretch>
        </p:blipFill>
        <p:spPr>
          <a:xfrm>
            <a:off x="0" y="4412898"/>
            <a:ext cx="3653050" cy="730601"/>
          </a:xfrm>
          <a:prstGeom prst="rect">
            <a:avLst/>
          </a:prstGeom>
          <a:noFill/>
          <a:ln>
            <a:noFill/>
          </a:ln>
        </p:spPr>
      </p:pic>
      <p:pic>
        <p:nvPicPr>
          <p:cNvPr id="655" name="Google Shape;655;p91"/>
          <p:cNvPicPr preferRelativeResize="0"/>
          <p:nvPr/>
        </p:nvPicPr>
        <p:blipFill>
          <a:blip r:embed="rId4">
            <a:alphaModFix/>
          </a:blip>
          <a:stretch>
            <a:fillRect/>
          </a:stretch>
        </p:blipFill>
        <p:spPr>
          <a:xfrm>
            <a:off x="3172950" y="611044"/>
            <a:ext cx="5387466" cy="3570658"/>
          </a:xfrm>
          <a:prstGeom prst="rect">
            <a:avLst/>
          </a:prstGeom>
          <a:noFill/>
          <a:ln>
            <a:noFill/>
          </a:ln>
        </p:spPr>
      </p:pic>
      <p:sp>
        <p:nvSpPr>
          <p:cNvPr id="6" name="TextBox 5">
            <a:extLst>
              <a:ext uri="{FF2B5EF4-FFF2-40B4-BE49-F238E27FC236}">
                <a16:creationId xmlns:a16="http://schemas.microsoft.com/office/drawing/2014/main" id="{9ADCD9AF-323F-4AE9-A6F9-A007EC3521DE}"/>
              </a:ext>
            </a:extLst>
          </p:cNvPr>
          <p:cNvSpPr txBox="1"/>
          <p:nvPr/>
        </p:nvSpPr>
        <p:spPr>
          <a:xfrm>
            <a:off x="401120" y="326250"/>
            <a:ext cx="1473480" cy="338554"/>
          </a:xfrm>
          <a:prstGeom prst="rect">
            <a:avLst/>
          </a:prstGeom>
          <a:noFill/>
        </p:spPr>
        <p:txBody>
          <a:bodyPr wrap="none" rtlCol="0">
            <a:spAutoFit/>
          </a:bodyPr>
          <a:lstStyle/>
          <a:p>
            <a:r>
              <a:rPr lang="en-US" sz="1600" dirty="0">
                <a:solidFill>
                  <a:schemeClr val="bg1"/>
                </a:solidFill>
                <a:latin typeface="Gill Sans" panose="020B0604020202020204" charset="0"/>
              </a:rPr>
              <a:t>Key Finding #3: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2" name="Picture 1">
            <a:extLst>
              <a:ext uri="{FF2B5EF4-FFF2-40B4-BE49-F238E27FC236}">
                <a16:creationId xmlns:a16="http://schemas.microsoft.com/office/drawing/2014/main" id="{A7809D48-055A-25B0-3A0C-381348607277}"/>
              </a:ext>
            </a:extLst>
          </p:cNvPr>
          <p:cNvPicPr>
            <a:picLocks noChangeAspect="1"/>
          </p:cNvPicPr>
          <p:nvPr/>
        </p:nvPicPr>
        <p:blipFill>
          <a:blip r:embed="rId3"/>
          <a:stretch>
            <a:fillRect/>
          </a:stretch>
        </p:blipFill>
        <p:spPr>
          <a:xfrm>
            <a:off x="0" y="1144872"/>
            <a:ext cx="2890458" cy="3187246"/>
          </a:xfrm>
          <a:prstGeom prst="rect">
            <a:avLst/>
          </a:prstGeom>
        </p:spPr>
      </p:pic>
      <p:sp>
        <p:nvSpPr>
          <p:cNvPr id="8" name="Google Shape;442;p77">
            <a:extLst>
              <a:ext uri="{FF2B5EF4-FFF2-40B4-BE49-F238E27FC236}">
                <a16:creationId xmlns:a16="http://schemas.microsoft.com/office/drawing/2014/main" id="{6E089DF0-31EE-4395-85BF-E524177A45AC}"/>
              </a:ext>
            </a:extLst>
          </p:cNvPr>
          <p:cNvSpPr/>
          <p:nvPr/>
        </p:nvSpPr>
        <p:spPr>
          <a:xfrm>
            <a:off x="0" y="0"/>
            <a:ext cx="5999356"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solidFill>
                  <a:srgbClr val="D9D9D9"/>
                </a:solidFill>
                <a:latin typeface="Gill Sans"/>
                <a:ea typeface="Gill Sans"/>
                <a:cs typeface="Gill Sans"/>
                <a:sym typeface="Gill Sans"/>
              </a:rPr>
              <a:t>Natural Environment/Parks and Recreation in Anna</a:t>
            </a:r>
          </a:p>
        </p:txBody>
      </p:sp>
      <p:graphicFrame>
        <p:nvGraphicFramePr>
          <p:cNvPr id="4" name="Diagram 3">
            <a:extLst>
              <a:ext uri="{FF2B5EF4-FFF2-40B4-BE49-F238E27FC236}">
                <a16:creationId xmlns:a16="http://schemas.microsoft.com/office/drawing/2014/main" id="{6B02038B-EEF7-80A3-6380-DD082B7A2B78}"/>
              </a:ext>
            </a:extLst>
          </p:cNvPr>
          <p:cNvGraphicFramePr/>
          <p:nvPr>
            <p:extLst>
              <p:ext uri="{D42A27DB-BD31-4B8C-83A1-F6EECF244321}">
                <p14:modId xmlns:p14="http://schemas.microsoft.com/office/powerpoint/2010/main" val="2685285329"/>
              </p:ext>
            </p:extLst>
          </p:nvPr>
        </p:nvGraphicFramePr>
        <p:xfrm>
          <a:off x="2786703" y="732504"/>
          <a:ext cx="6055372"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7DC83F15-0EE2-35B7-FD44-B0405D09EB12}"/>
              </a:ext>
            </a:extLst>
          </p:cNvPr>
          <p:cNvSpPr txBox="1"/>
          <p:nvPr/>
        </p:nvSpPr>
        <p:spPr>
          <a:xfrm>
            <a:off x="2792670" y="934466"/>
            <a:ext cx="546404" cy="307777"/>
          </a:xfrm>
          <a:prstGeom prst="rect">
            <a:avLst/>
          </a:prstGeom>
          <a:noFill/>
        </p:spPr>
        <p:txBody>
          <a:bodyPr wrap="square" rtlCol="0">
            <a:spAutoFit/>
          </a:bodyPr>
          <a:lstStyle/>
          <a:p>
            <a:r>
              <a:rPr lang="en-US" dirty="0"/>
              <a:t>76%</a:t>
            </a:r>
          </a:p>
        </p:txBody>
      </p:sp>
      <p:sp>
        <p:nvSpPr>
          <p:cNvPr id="6" name="TextBox 5">
            <a:extLst>
              <a:ext uri="{FF2B5EF4-FFF2-40B4-BE49-F238E27FC236}">
                <a16:creationId xmlns:a16="http://schemas.microsoft.com/office/drawing/2014/main" id="{D54FCFFC-F0C7-9180-7322-A063786B64F7}"/>
              </a:ext>
            </a:extLst>
          </p:cNvPr>
          <p:cNvSpPr txBox="1"/>
          <p:nvPr/>
        </p:nvSpPr>
        <p:spPr>
          <a:xfrm>
            <a:off x="3152859" y="1505749"/>
            <a:ext cx="546404" cy="307777"/>
          </a:xfrm>
          <a:prstGeom prst="rect">
            <a:avLst/>
          </a:prstGeom>
          <a:noFill/>
        </p:spPr>
        <p:txBody>
          <a:bodyPr wrap="square" rtlCol="0">
            <a:spAutoFit/>
          </a:bodyPr>
          <a:lstStyle/>
          <a:p>
            <a:r>
              <a:rPr lang="en-US" dirty="0"/>
              <a:t>71%</a:t>
            </a:r>
          </a:p>
        </p:txBody>
      </p:sp>
      <p:sp>
        <p:nvSpPr>
          <p:cNvPr id="7" name="TextBox 6">
            <a:extLst>
              <a:ext uri="{FF2B5EF4-FFF2-40B4-BE49-F238E27FC236}">
                <a16:creationId xmlns:a16="http://schemas.microsoft.com/office/drawing/2014/main" id="{BF30DE54-532C-4769-EAD1-B2DA4A03889E}"/>
              </a:ext>
            </a:extLst>
          </p:cNvPr>
          <p:cNvSpPr txBox="1"/>
          <p:nvPr/>
        </p:nvSpPr>
        <p:spPr>
          <a:xfrm>
            <a:off x="3339074" y="2042796"/>
            <a:ext cx="546404" cy="307777"/>
          </a:xfrm>
          <a:prstGeom prst="rect">
            <a:avLst/>
          </a:prstGeom>
          <a:noFill/>
        </p:spPr>
        <p:txBody>
          <a:bodyPr wrap="square" rtlCol="0">
            <a:spAutoFit/>
          </a:bodyPr>
          <a:lstStyle/>
          <a:p>
            <a:r>
              <a:rPr lang="en-US" dirty="0"/>
              <a:t>70%</a:t>
            </a:r>
          </a:p>
        </p:txBody>
      </p:sp>
      <p:sp>
        <p:nvSpPr>
          <p:cNvPr id="9" name="TextBox 8">
            <a:extLst>
              <a:ext uri="{FF2B5EF4-FFF2-40B4-BE49-F238E27FC236}">
                <a16:creationId xmlns:a16="http://schemas.microsoft.com/office/drawing/2014/main" id="{2F52820F-67AA-C421-A99F-C16680C5005A}"/>
              </a:ext>
            </a:extLst>
          </p:cNvPr>
          <p:cNvSpPr txBox="1"/>
          <p:nvPr/>
        </p:nvSpPr>
        <p:spPr>
          <a:xfrm>
            <a:off x="3396403" y="2610615"/>
            <a:ext cx="546404" cy="307777"/>
          </a:xfrm>
          <a:prstGeom prst="rect">
            <a:avLst/>
          </a:prstGeom>
          <a:noFill/>
        </p:spPr>
        <p:txBody>
          <a:bodyPr wrap="square" rtlCol="0">
            <a:spAutoFit/>
          </a:bodyPr>
          <a:lstStyle/>
          <a:p>
            <a:r>
              <a:rPr lang="en-US" dirty="0"/>
              <a:t>64%</a:t>
            </a:r>
          </a:p>
        </p:txBody>
      </p:sp>
      <p:sp>
        <p:nvSpPr>
          <p:cNvPr id="13" name="TextBox 12">
            <a:extLst>
              <a:ext uri="{FF2B5EF4-FFF2-40B4-BE49-F238E27FC236}">
                <a16:creationId xmlns:a16="http://schemas.microsoft.com/office/drawing/2014/main" id="{D68B9AE4-DCA5-2D08-3642-982877BCDA7C}"/>
              </a:ext>
            </a:extLst>
          </p:cNvPr>
          <p:cNvSpPr txBox="1"/>
          <p:nvPr/>
        </p:nvSpPr>
        <p:spPr>
          <a:xfrm>
            <a:off x="3339074" y="3154591"/>
            <a:ext cx="546404" cy="307777"/>
          </a:xfrm>
          <a:prstGeom prst="rect">
            <a:avLst/>
          </a:prstGeom>
          <a:noFill/>
        </p:spPr>
        <p:txBody>
          <a:bodyPr wrap="square" rtlCol="0">
            <a:spAutoFit/>
          </a:bodyPr>
          <a:lstStyle/>
          <a:p>
            <a:r>
              <a:rPr lang="en-US" dirty="0"/>
              <a:t>55%</a:t>
            </a:r>
          </a:p>
        </p:txBody>
      </p:sp>
      <p:sp>
        <p:nvSpPr>
          <p:cNvPr id="14" name="TextBox 13">
            <a:extLst>
              <a:ext uri="{FF2B5EF4-FFF2-40B4-BE49-F238E27FC236}">
                <a16:creationId xmlns:a16="http://schemas.microsoft.com/office/drawing/2014/main" id="{EE658973-296A-6B5B-8D04-0E12B097D292}"/>
              </a:ext>
            </a:extLst>
          </p:cNvPr>
          <p:cNvSpPr txBox="1"/>
          <p:nvPr/>
        </p:nvSpPr>
        <p:spPr>
          <a:xfrm>
            <a:off x="3152859" y="3722410"/>
            <a:ext cx="546404" cy="307777"/>
          </a:xfrm>
          <a:prstGeom prst="rect">
            <a:avLst/>
          </a:prstGeom>
          <a:noFill/>
        </p:spPr>
        <p:txBody>
          <a:bodyPr wrap="square" rtlCol="0">
            <a:spAutoFit/>
          </a:bodyPr>
          <a:lstStyle/>
          <a:p>
            <a:r>
              <a:rPr lang="en-US" dirty="0"/>
              <a:t>53%</a:t>
            </a:r>
          </a:p>
        </p:txBody>
      </p:sp>
      <p:sp>
        <p:nvSpPr>
          <p:cNvPr id="15" name="TextBox 14">
            <a:extLst>
              <a:ext uri="{FF2B5EF4-FFF2-40B4-BE49-F238E27FC236}">
                <a16:creationId xmlns:a16="http://schemas.microsoft.com/office/drawing/2014/main" id="{E50EE4B0-CA9F-01F9-686C-2FA2A574512B}"/>
              </a:ext>
            </a:extLst>
          </p:cNvPr>
          <p:cNvSpPr txBox="1"/>
          <p:nvPr/>
        </p:nvSpPr>
        <p:spPr>
          <a:xfrm>
            <a:off x="2792670" y="4259457"/>
            <a:ext cx="546404" cy="307777"/>
          </a:xfrm>
          <a:prstGeom prst="rect">
            <a:avLst/>
          </a:prstGeom>
          <a:noFill/>
        </p:spPr>
        <p:txBody>
          <a:bodyPr wrap="square" rtlCol="0">
            <a:spAutoFit/>
          </a:bodyPr>
          <a:lstStyle/>
          <a:p>
            <a:r>
              <a:rPr lang="en-US" dirty="0"/>
              <a:t>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7"/>
          <p:cNvSpPr/>
          <p:nvPr/>
        </p:nvSpPr>
        <p:spPr>
          <a:xfrm>
            <a:off x="4724400" y="307044"/>
            <a:ext cx="3962400" cy="3080447"/>
          </a:xfrm>
          <a:prstGeom prst="roundRect">
            <a:avLst>
              <a:gd name="adj" fmla="val 336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7"/>
          <p:cNvSpPr/>
          <p:nvPr/>
        </p:nvSpPr>
        <p:spPr>
          <a:xfrm>
            <a:off x="470850" y="307043"/>
            <a:ext cx="3962400" cy="3080447"/>
          </a:xfrm>
          <a:prstGeom prst="roundRect">
            <a:avLst>
              <a:gd name="adj" fmla="val 336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67"/>
          <p:cNvPicPr preferRelativeResize="0"/>
          <p:nvPr/>
        </p:nvPicPr>
        <p:blipFill rotWithShape="1">
          <a:blip r:embed="rId3">
            <a:alphaModFix/>
          </a:blip>
          <a:srcRect l="-10" r="10"/>
          <a:stretch/>
        </p:blipFill>
        <p:spPr>
          <a:xfrm>
            <a:off x="685797" y="716838"/>
            <a:ext cx="1354249" cy="316337"/>
          </a:xfrm>
          <a:prstGeom prst="rect">
            <a:avLst/>
          </a:prstGeom>
          <a:noFill/>
          <a:ln>
            <a:noFill/>
          </a:ln>
        </p:spPr>
      </p:pic>
      <p:sp>
        <p:nvSpPr>
          <p:cNvPr id="349" name="Google Shape;349;p67"/>
          <p:cNvSpPr txBox="1">
            <a:spLocks noGrp="1"/>
          </p:cNvSpPr>
          <p:nvPr>
            <p:ph type="body" idx="1"/>
          </p:nvPr>
        </p:nvSpPr>
        <p:spPr>
          <a:xfrm>
            <a:off x="685797" y="1210068"/>
            <a:ext cx="3404940" cy="127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chemeClr val="dk1"/>
                </a:solidFill>
              </a:rPr>
              <a:t>Civic Communication &amp; Analytics Platform</a:t>
            </a:r>
            <a:endParaRPr sz="2000" b="1" dirty="0">
              <a:solidFill>
                <a:schemeClr val="dk1"/>
              </a:solidFill>
            </a:endParaRPr>
          </a:p>
          <a:p>
            <a:pPr marL="0" lvl="0" indent="0" algn="l" rtl="0">
              <a:spcBef>
                <a:spcPts val="0"/>
              </a:spcBef>
              <a:spcAft>
                <a:spcPts val="0"/>
              </a:spcAft>
              <a:buNone/>
            </a:pPr>
            <a:br>
              <a:rPr lang="en" sz="1000" dirty="0"/>
            </a:br>
            <a:r>
              <a:rPr lang="en" sz="1100" dirty="0">
                <a:solidFill>
                  <a:schemeClr val="tx2">
                    <a:lumMod val="75000"/>
                  </a:schemeClr>
                </a:solidFill>
              </a:rPr>
              <a:t>Smarter, better connected communities. A civic surveying, policy polling, and constituent communication tech platform. </a:t>
            </a:r>
            <a:endParaRPr sz="1100" dirty="0">
              <a:solidFill>
                <a:schemeClr val="tx2">
                  <a:lumMod val="75000"/>
                </a:schemeClr>
              </a:solidFill>
            </a:endParaRPr>
          </a:p>
          <a:p>
            <a:pPr marL="0" lvl="0" indent="0" algn="l" rtl="0">
              <a:spcBef>
                <a:spcPts val="1600"/>
              </a:spcBef>
              <a:spcAft>
                <a:spcPts val="0"/>
              </a:spcAft>
              <a:buNone/>
            </a:pPr>
            <a:endParaRPr sz="1000" b="1" dirty="0">
              <a:solidFill>
                <a:schemeClr val="dk1"/>
              </a:solidFill>
            </a:endParaRPr>
          </a:p>
        </p:txBody>
      </p:sp>
      <p:sp>
        <p:nvSpPr>
          <p:cNvPr id="350" name="Google Shape;350;p67"/>
          <p:cNvSpPr txBox="1">
            <a:spLocks noGrp="1"/>
          </p:cNvSpPr>
          <p:nvPr>
            <p:ph type="body" idx="4294967295"/>
          </p:nvPr>
        </p:nvSpPr>
        <p:spPr>
          <a:xfrm>
            <a:off x="4943475" y="1209705"/>
            <a:ext cx="3600450" cy="12747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chemeClr val="dk1"/>
                </a:solidFill>
              </a:rPr>
              <a:t>Advanced Survey Science &amp; Performance Analytics</a:t>
            </a:r>
            <a:endParaRPr sz="2000" b="1" dirty="0">
              <a:solidFill>
                <a:schemeClr val="dk1"/>
              </a:solidFill>
            </a:endParaRPr>
          </a:p>
          <a:p>
            <a:pPr marL="0" lvl="0" indent="0" algn="l" rtl="0">
              <a:spcBef>
                <a:spcPts val="0"/>
              </a:spcBef>
              <a:spcAft>
                <a:spcPts val="0"/>
              </a:spcAft>
              <a:buNone/>
            </a:pPr>
            <a:endParaRPr sz="1000" b="1" dirty="0">
              <a:solidFill>
                <a:schemeClr val="dk1"/>
              </a:solidFill>
            </a:endParaRPr>
          </a:p>
          <a:p>
            <a:pPr marL="0" lvl="0" indent="0" algn="l" rtl="0">
              <a:spcBef>
                <a:spcPts val="0"/>
              </a:spcBef>
              <a:spcAft>
                <a:spcPts val="0"/>
              </a:spcAft>
              <a:buNone/>
            </a:pPr>
            <a:r>
              <a:rPr lang="en" sz="1100" dirty="0">
                <a:solidFill>
                  <a:schemeClr val="tx2">
                    <a:lumMod val="75000"/>
                  </a:schemeClr>
                </a:solidFill>
              </a:rPr>
              <a:t>Data insights to help communities move forward. </a:t>
            </a:r>
            <a:br>
              <a:rPr lang="en" sz="1100" dirty="0">
                <a:solidFill>
                  <a:schemeClr val="tx2">
                    <a:lumMod val="75000"/>
                  </a:schemeClr>
                </a:solidFill>
              </a:rPr>
            </a:br>
            <a:r>
              <a:rPr lang="en" sz="1100" dirty="0">
                <a:solidFill>
                  <a:schemeClr val="tx2">
                    <a:lumMod val="75000"/>
                  </a:schemeClr>
                </a:solidFill>
              </a:rPr>
              <a:t>The premiere provider of professional civic surveys </a:t>
            </a:r>
            <a:br>
              <a:rPr lang="en" sz="1100" dirty="0">
                <a:solidFill>
                  <a:schemeClr val="tx2">
                    <a:lumMod val="75000"/>
                  </a:schemeClr>
                </a:solidFill>
              </a:rPr>
            </a:br>
            <a:r>
              <a:rPr lang="en" sz="1100" dirty="0">
                <a:solidFill>
                  <a:schemeClr val="tx2">
                    <a:lumMod val="75000"/>
                  </a:schemeClr>
                </a:solidFill>
              </a:rPr>
              <a:t>and performance benchmarking analyses. </a:t>
            </a:r>
            <a:endParaRPr sz="1100" dirty="0">
              <a:solidFill>
                <a:schemeClr val="tx2">
                  <a:lumMod val="75000"/>
                </a:schemeClr>
              </a:solidFill>
            </a:endParaRPr>
          </a:p>
          <a:p>
            <a:pPr marL="0" lvl="0" indent="0" algn="l" rtl="0">
              <a:spcBef>
                <a:spcPts val="0"/>
              </a:spcBef>
              <a:spcAft>
                <a:spcPts val="0"/>
              </a:spcAft>
              <a:buNone/>
            </a:pPr>
            <a:endParaRPr sz="1000" b="1" dirty="0">
              <a:solidFill>
                <a:schemeClr val="dk1"/>
              </a:solidFill>
            </a:endParaRPr>
          </a:p>
        </p:txBody>
      </p:sp>
      <p:pic>
        <p:nvPicPr>
          <p:cNvPr id="351" name="Google Shape;351;p67"/>
          <p:cNvPicPr preferRelativeResize="0"/>
          <p:nvPr/>
        </p:nvPicPr>
        <p:blipFill rotWithShape="1">
          <a:blip r:embed="rId4">
            <a:alphaModFix/>
          </a:blip>
          <a:srcRect l="2414" t="13736" r="3617" b="13736"/>
          <a:stretch/>
        </p:blipFill>
        <p:spPr>
          <a:xfrm>
            <a:off x="5029199" y="688875"/>
            <a:ext cx="3429003" cy="362544"/>
          </a:xfrm>
          <a:prstGeom prst="rect">
            <a:avLst/>
          </a:prstGeom>
          <a:noFill/>
          <a:ln>
            <a:noFill/>
          </a:ln>
        </p:spPr>
      </p:pic>
      <p:pic>
        <p:nvPicPr>
          <p:cNvPr id="352" name="Google Shape;352;p67"/>
          <p:cNvPicPr preferRelativeResize="0"/>
          <p:nvPr/>
        </p:nvPicPr>
        <p:blipFill>
          <a:blip r:embed="rId5">
            <a:alphaModFix/>
          </a:blip>
          <a:stretch>
            <a:fillRect/>
          </a:stretch>
        </p:blipFill>
        <p:spPr>
          <a:xfrm>
            <a:off x="4842876" y="4307101"/>
            <a:ext cx="1214012" cy="391515"/>
          </a:xfrm>
          <a:prstGeom prst="rect">
            <a:avLst/>
          </a:prstGeom>
          <a:noFill/>
          <a:ln>
            <a:noFill/>
          </a:ln>
        </p:spPr>
      </p:pic>
      <p:pic>
        <p:nvPicPr>
          <p:cNvPr id="353" name="Google Shape;353;p67"/>
          <p:cNvPicPr preferRelativeResize="0"/>
          <p:nvPr/>
        </p:nvPicPr>
        <p:blipFill>
          <a:blip r:embed="rId6">
            <a:alphaModFix/>
          </a:blip>
          <a:stretch>
            <a:fillRect/>
          </a:stretch>
        </p:blipFill>
        <p:spPr>
          <a:xfrm>
            <a:off x="6531428" y="4302926"/>
            <a:ext cx="1378486" cy="391504"/>
          </a:xfrm>
          <a:prstGeom prst="rect">
            <a:avLst/>
          </a:prstGeom>
          <a:noFill/>
          <a:ln>
            <a:noFill/>
          </a:ln>
        </p:spPr>
      </p:pic>
      <p:sp>
        <p:nvSpPr>
          <p:cNvPr id="354" name="Google Shape;354;p67"/>
          <p:cNvSpPr txBox="1"/>
          <p:nvPr/>
        </p:nvSpPr>
        <p:spPr>
          <a:xfrm>
            <a:off x="4724399" y="3890654"/>
            <a:ext cx="1807029" cy="30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rgbClr val="000000"/>
                </a:solidFill>
                <a:latin typeface="Gothic A1"/>
                <a:ea typeface="Gothic A1"/>
                <a:cs typeface="Gothic A1"/>
                <a:sym typeface="Gothic A1"/>
              </a:rPr>
              <a:t>Exclusive partners of:</a:t>
            </a:r>
            <a:endParaRPr sz="1000" b="1">
              <a:solidFill>
                <a:srgbClr val="000000"/>
              </a:solidFill>
              <a:latin typeface="Gothic A1"/>
              <a:ea typeface="Gothic A1"/>
              <a:cs typeface="Gothic A1"/>
              <a:sym typeface="Gothic A1"/>
            </a:endParaRPr>
          </a:p>
        </p:txBody>
      </p:sp>
      <p:sp>
        <p:nvSpPr>
          <p:cNvPr id="355" name="Google Shape;355;p67"/>
          <p:cNvSpPr/>
          <p:nvPr/>
        </p:nvSpPr>
        <p:spPr>
          <a:xfrm>
            <a:off x="0" y="3740725"/>
            <a:ext cx="3916800" cy="1402800"/>
          </a:xfrm>
          <a:prstGeom prst="round1Rect">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A8B6"/>
              </a:solidFill>
            </a:endParaRPr>
          </a:p>
        </p:txBody>
      </p:sp>
      <p:sp>
        <p:nvSpPr>
          <p:cNvPr id="356" name="Google Shape;356;p67"/>
          <p:cNvSpPr txBox="1"/>
          <p:nvPr/>
        </p:nvSpPr>
        <p:spPr>
          <a:xfrm>
            <a:off x="470850" y="4061915"/>
            <a:ext cx="2975100" cy="457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000" b="1" dirty="0">
                <a:solidFill>
                  <a:srgbClr val="000000"/>
                </a:solidFill>
                <a:latin typeface="Arial" panose="020B0604020202020204" pitchFamily="34" charset="0"/>
                <a:ea typeface="Gothic A1"/>
                <a:cs typeface="Gothic A1"/>
                <a:sym typeface="Gothic A1"/>
              </a:rPr>
              <a:t>Questions about our product?</a:t>
            </a:r>
            <a:endParaRPr sz="1000" b="1" dirty="0">
              <a:solidFill>
                <a:srgbClr val="000000"/>
              </a:solidFill>
              <a:latin typeface="Arial" panose="020B0604020202020204" pitchFamily="34" charset="0"/>
              <a:ea typeface="Gothic A1"/>
              <a:cs typeface="Gothic A1"/>
              <a:sym typeface="Gothic A1"/>
            </a:endParaRPr>
          </a:p>
          <a:p>
            <a:pPr marL="0" lvl="0" indent="0" algn="l" rtl="0">
              <a:lnSpc>
                <a:spcPct val="150000"/>
              </a:lnSpc>
              <a:spcBef>
                <a:spcPts val="0"/>
              </a:spcBef>
              <a:spcAft>
                <a:spcPts val="0"/>
              </a:spcAft>
              <a:buNone/>
            </a:pPr>
            <a:r>
              <a:rPr lang="en" dirty="0">
                <a:solidFill>
                  <a:srgbClr val="000000"/>
                </a:solidFill>
                <a:latin typeface="Arial" panose="020B0604020202020204" pitchFamily="34" charset="0"/>
                <a:ea typeface="Gothic A1"/>
                <a:cs typeface="Gothic A1"/>
                <a:sym typeface="Gothic A1"/>
              </a:rPr>
              <a:t>Visit </a:t>
            </a:r>
            <a:r>
              <a:rPr lang="en" dirty="0">
                <a:solidFill>
                  <a:srgbClr val="96BB55"/>
                </a:solidFill>
                <a:latin typeface="Arial" panose="020B0604020202020204" pitchFamily="34" charset="0"/>
                <a:ea typeface="Gothic A1"/>
                <a:cs typeface="Gothic A1"/>
                <a:sym typeface="Gothic A1"/>
              </a:rPr>
              <a:t>www.polco.us </a:t>
            </a:r>
            <a:r>
              <a:rPr lang="en" dirty="0">
                <a:solidFill>
                  <a:srgbClr val="000000"/>
                </a:solidFill>
                <a:latin typeface="Arial" panose="020B0604020202020204" pitchFamily="34" charset="0"/>
                <a:ea typeface="Gothic A1"/>
                <a:cs typeface="Gothic A1"/>
                <a:sym typeface="Gothic A1"/>
              </a:rPr>
              <a:t>to learn more</a:t>
            </a:r>
            <a:endParaRPr sz="1600" dirty="0">
              <a:solidFill>
                <a:srgbClr val="000000"/>
              </a:solidFill>
              <a:latin typeface="Arial" panose="020B0604020202020204" pitchFamily="34" charset="0"/>
              <a:ea typeface="Gothic A1"/>
              <a:cs typeface="Gothic A1"/>
              <a:sym typeface="Gothic A1"/>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8" name="Google Shape;442;p77">
            <a:extLst>
              <a:ext uri="{FF2B5EF4-FFF2-40B4-BE49-F238E27FC236}">
                <a16:creationId xmlns:a16="http://schemas.microsoft.com/office/drawing/2014/main" id="{D7DF3565-1C40-4874-86AF-27333CDEBA9A}"/>
              </a:ext>
            </a:extLst>
          </p:cNvPr>
          <p:cNvSpPr/>
          <p:nvPr/>
        </p:nvSpPr>
        <p:spPr>
          <a:xfrm>
            <a:off x="0" y="0"/>
            <a:ext cx="5965902"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solidFill>
                  <a:srgbClr val="D9D9D9"/>
                </a:solidFill>
                <a:latin typeface="Gill Sans"/>
                <a:ea typeface="Gill Sans"/>
                <a:cs typeface="Gill Sans"/>
                <a:sym typeface="Gill Sans"/>
              </a:rPr>
              <a:t>Natural Environment/Parks and Recreation in Anna</a:t>
            </a:r>
          </a:p>
        </p:txBody>
      </p:sp>
      <p:pic>
        <p:nvPicPr>
          <p:cNvPr id="2" name="Picture 1">
            <a:extLst>
              <a:ext uri="{FF2B5EF4-FFF2-40B4-BE49-F238E27FC236}">
                <a16:creationId xmlns:a16="http://schemas.microsoft.com/office/drawing/2014/main" id="{737591E0-B67A-CD2A-9363-0E02EBE6613A}"/>
              </a:ext>
            </a:extLst>
          </p:cNvPr>
          <p:cNvPicPr>
            <a:picLocks noChangeAspect="1"/>
          </p:cNvPicPr>
          <p:nvPr/>
        </p:nvPicPr>
        <p:blipFill>
          <a:blip r:embed="rId3"/>
          <a:stretch>
            <a:fillRect/>
          </a:stretch>
        </p:blipFill>
        <p:spPr>
          <a:xfrm>
            <a:off x="6713034" y="0"/>
            <a:ext cx="2430966" cy="2716962"/>
          </a:xfrm>
          <a:prstGeom prst="rect">
            <a:avLst/>
          </a:prstGeom>
        </p:spPr>
      </p:pic>
      <p:pic>
        <p:nvPicPr>
          <p:cNvPr id="4" name="Picture 3">
            <a:extLst>
              <a:ext uri="{FF2B5EF4-FFF2-40B4-BE49-F238E27FC236}">
                <a16:creationId xmlns:a16="http://schemas.microsoft.com/office/drawing/2014/main" id="{31FCEF8B-990E-F101-D6DC-F4A5F22FBE04}"/>
              </a:ext>
            </a:extLst>
          </p:cNvPr>
          <p:cNvPicPr>
            <a:picLocks noChangeAspect="1"/>
          </p:cNvPicPr>
          <p:nvPr/>
        </p:nvPicPr>
        <p:blipFill>
          <a:blip r:embed="rId4"/>
          <a:stretch>
            <a:fillRect/>
          </a:stretch>
        </p:blipFill>
        <p:spPr>
          <a:xfrm>
            <a:off x="-1" y="725093"/>
            <a:ext cx="6936059" cy="4250428"/>
          </a:xfrm>
          <a:prstGeom prst="rect">
            <a:avLst/>
          </a:prstGeom>
        </p:spPr>
      </p:pic>
    </p:spTree>
    <p:extLst>
      <p:ext uri="{BB962C8B-B14F-4D97-AF65-F5344CB8AC3E}">
        <p14:creationId xmlns:p14="http://schemas.microsoft.com/office/powerpoint/2010/main" val="140827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9" name="Google Shape;619;p87"/>
          <p:cNvSpPr txBox="1">
            <a:spLocks noGrp="1"/>
          </p:cNvSpPr>
          <p:nvPr>
            <p:ph type="title"/>
          </p:nvPr>
        </p:nvSpPr>
        <p:spPr>
          <a:xfrm>
            <a:off x="401120" y="1537297"/>
            <a:ext cx="2963100" cy="12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ea typeface="Gill Sans"/>
                <a:cs typeface="Arial" panose="020B0604020202020204" pitchFamily="34" charset="0"/>
                <a:sym typeface="Gill Sans"/>
              </a:rPr>
              <a:t>Residents value the City’s infrastructure but have concerns about quality</a:t>
            </a:r>
            <a:endParaRPr dirty="0">
              <a:latin typeface="Arial" panose="020B0604020202020204" pitchFamily="34" charset="0"/>
              <a:ea typeface="Gill Sans"/>
              <a:cs typeface="Arial" panose="020B0604020202020204" pitchFamily="34" charset="0"/>
              <a:sym typeface="Gill Sans"/>
            </a:endParaRPr>
          </a:p>
        </p:txBody>
      </p:sp>
      <p:pic>
        <p:nvPicPr>
          <p:cNvPr id="620" name="Google Shape;620;p87"/>
          <p:cNvPicPr preferRelativeResize="0"/>
          <p:nvPr/>
        </p:nvPicPr>
        <p:blipFill>
          <a:blip r:embed="rId3">
            <a:alphaModFix/>
          </a:blip>
          <a:stretch>
            <a:fillRect/>
          </a:stretch>
        </p:blipFill>
        <p:spPr>
          <a:xfrm>
            <a:off x="0" y="4412898"/>
            <a:ext cx="3653050" cy="730601"/>
          </a:xfrm>
          <a:prstGeom prst="rect">
            <a:avLst/>
          </a:prstGeom>
          <a:noFill/>
          <a:ln>
            <a:noFill/>
          </a:ln>
        </p:spPr>
      </p:pic>
      <p:pic>
        <p:nvPicPr>
          <p:cNvPr id="621" name="Google Shape;621;p87"/>
          <p:cNvPicPr preferRelativeResize="0"/>
          <p:nvPr/>
        </p:nvPicPr>
        <p:blipFill>
          <a:blip r:embed="rId4">
            <a:alphaModFix/>
          </a:blip>
          <a:stretch>
            <a:fillRect/>
          </a:stretch>
        </p:blipFill>
        <p:spPr>
          <a:xfrm>
            <a:off x="3169925" y="606644"/>
            <a:ext cx="5367155" cy="3570655"/>
          </a:xfrm>
          <a:prstGeom prst="rect">
            <a:avLst/>
          </a:prstGeom>
          <a:noFill/>
          <a:ln>
            <a:noFill/>
          </a:ln>
        </p:spPr>
      </p:pic>
      <p:sp>
        <p:nvSpPr>
          <p:cNvPr id="6" name="TextBox 5">
            <a:extLst>
              <a:ext uri="{FF2B5EF4-FFF2-40B4-BE49-F238E27FC236}">
                <a16:creationId xmlns:a16="http://schemas.microsoft.com/office/drawing/2014/main" id="{B48A5C28-3100-4B38-96C8-A68A82B86BF6}"/>
              </a:ext>
            </a:extLst>
          </p:cNvPr>
          <p:cNvSpPr txBox="1"/>
          <p:nvPr/>
        </p:nvSpPr>
        <p:spPr>
          <a:xfrm>
            <a:off x="401120" y="326250"/>
            <a:ext cx="1608133" cy="338554"/>
          </a:xfrm>
          <a:prstGeom prst="rect">
            <a:avLst/>
          </a:prstGeom>
          <a:noFill/>
        </p:spPr>
        <p:txBody>
          <a:bodyPr wrap="none" rtlCol="0">
            <a:spAutoFit/>
          </a:bodyPr>
          <a:lstStyle/>
          <a:p>
            <a:r>
              <a:rPr lang="en-US" sz="1600" dirty="0">
                <a:solidFill>
                  <a:schemeClr val="bg1"/>
                </a:solidFill>
                <a:latin typeface="Arial" panose="020B0604020202020204" pitchFamily="34" charset="0"/>
              </a:rPr>
              <a:t>Key Finding #4:</a:t>
            </a:r>
          </a:p>
        </p:txBody>
      </p:sp>
    </p:spTree>
    <p:extLst>
      <p:ext uri="{BB962C8B-B14F-4D97-AF65-F5344CB8AC3E}">
        <p14:creationId xmlns:p14="http://schemas.microsoft.com/office/powerpoint/2010/main" val="303004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 name="Google Shape;442;p77">
            <a:extLst>
              <a:ext uri="{FF2B5EF4-FFF2-40B4-BE49-F238E27FC236}">
                <a16:creationId xmlns:a16="http://schemas.microsoft.com/office/drawing/2014/main" id="{195942EB-340B-4A64-A248-0DC2432B78CD}"/>
              </a:ext>
            </a:extLst>
          </p:cNvPr>
          <p:cNvSpPr/>
          <p:nvPr/>
        </p:nvSpPr>
        <p:spPr>
          <a:xfrm>
            <a:off x="0" y="0"/>
            <a:ext cx="4242600"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solidFill>
                  <a:srgbClr val="D9D9D9"/>
                </a:solidFill>
                <a:latin typeface="Arial" panose="020B0604020202020204" pitchFamily="34" charset="0"/>
                <a:ea typeface="Gill Sans"/>
                <a:cs typeface="Arial" panose="020B0604020202020204" pitchFamily="34" charset="0"/>
                <a:sym typeface="Gill Sans"/>
              </a:rPr>
              <a:t>Utilities in Anna</a:t>
            </a:r>
          </a:p>
        </p:txBody>
      </p:sp>
      <p:pic>
        <p:nvPicPr>
          <p:cNvPr id="3" name="Picture 2">
            <a:extLst>
              <a:ext uri="{FF2B5EF4-FFF2-40B4-BE49-F238E27FC236}">
                <a16:creationId xmlns:a16="http://schemas.microsoft.com/office/drawing/2014/main" id="{56133E97-5B89-98B1-6C46-3301AE650D11}"/>
              </a:ext>
            </a:extLst>
          </p:cNvPr>
          <p:cNvPicPr>
            <a:picLocks noChangeAspect="1"/>
          </p:cNvPicPr>
          <p:nvPr/>
        </p:nvPicPr>
        <p:blipFill>
          <a:blip r:embed="rId3"/>
          <a:stretch>
            <a:fillRect/>
          </a:stretch>
        </p:blipFill>
        <p:spPr>
          <a:xfrm>
            <a:off x="0" y="1159727"/>
            <a:ext cx="7298608" cy="3285522"/>
          </a:xfrm>
          <a:prstGeom prst="rect">
            <a:avLst/>
          </a:prstGeom>
        </p:spPr>
      </p:pic>
      <p:pic>
        <p:nvPicPr>
          <p:cNvPr id="2" name="Picture 1">
            <a:extLst>
              <a:ext uri="{FF2B5EF4-FFF2-40B4-BE49-F238E27FC236}">
                <a16:creationId xmlns:a16="http://schemas.microsoft.com/office/drawing/2014/main" id="{48399765-A9CB-9E8C-5458-A92E9C24486B}"/>
              </a:ext>
            </a:extLst>
          </p:cNvPr>
          <p:cNvPicPr>
            <a:picLocks noChangeAspect="1"/>
          </p:cNvPicPr>
          <p:nvPr/>
        </p:nvPicPr>
        <p:blipFill>
          <a:blip r:embed="rId4"/>
          <a:stretch>
            <a:fillRect/>
          </a:stretch>
        </p:blipFill>
        <p:spPr>
          <a:xfrm>
            <a:off x="6799429" y="0"/>
            <a:ext cx="2341756" cy="2918872"/>
          </a:xfrm>
          <a:prstGeom prst="rect">
            <a:avLst/>
          </a:prstGeom>
        </p:spPr>
      </p:pic>
    </p:spTree>
    <p:extLst>
      <p:ext uri="{BB962C8B-B14F-4D97-AF65-F5344CB8AC3E}">
        <p14:creationId xmlns:p14="http://schemas.microsoft.com/office/powerpoint/2010/main" val="1285905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0"/>
        <p:cNvGrpSpPr/>
        <p:nvPr/>
      </p:nvGrpSpPr>
      <p:grpSpPr>
        <a:xfrm>
          <a:off x="0" y="0"/>
          <a:ext cx="0" cy="0"/>
          <a:chOff x="0" y="0"/>
          <a:chExt cx="0" cy="0"/>
        </a:xfrm>
      </p:grpSpPr>
      <p:sp>
        <p:nvSpPr>
          <p:cNvPr id="991" name="Google Shape;991;p111"/>
          <p:cNvSpPr/>
          <p:nvPr/>
        </p:nvSpPr>
        <p:spPr>
          <a:xfrm>
            <a:off x="-1875" y="0"/>
            <a:ext cx="3656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992" name="Google Shape;992;p111"/>
          <p:cNvSpPr txBox="1"/>
          <p:nvPr/>
        </p:nvSpPr>
        <p:spPr>
          <a:xfrm>
            <a:off x="3789477" y="171108"/>
            <a:ext cx="5354523" cy="4801284"/>
          </a:xfrm>
          <a:prstGeom prst="rect">
            <a:avLst/>
          </a:prstGeom>
          <a:noFill/>
          <a:ln>
            <a:noFill/>
          </a:ln>
        </p:spPr>
        <p:txBody>
          <a:bodyPr spcFirstLastPara="1" wrap="square" lIns="91425" tIns="91425" rIns="91425" bIns="91425" anchor="t" anchorCtr="0">
            <a:spAutoFit/>
          </a:bodyPr>
          <a:lstStyle/>
          <a:p>
            <a:pPr marL="457200" lvl="0" indent="-457200" rtl="0">
              <a:spcBef>
                <a:spcPts val="0"/>
              </a:spcBef>
              <a:spcAft>
                <a:spcPts val="1200"/>
              </a:spcAft>
              <a:buClr>
                <a:schemeClr val="bg1"/>
              </a:buClr>
              <a:buFont typeface="+mj-lt"/>
              <a:buAutoNum type="arabicPeriod"/>
            </a:pPr>
            <a:r>
              <a:rPr lang="en-US" sz="2000" dirty="0">
                <a:solidFill>
                  <a:schemeClr val="bg1"/>
                </a:solidFill>
                <a:latin typeface="Arial" panose="020B0604020202020204" pitchFamily="34" charset="0"/>
                <a:ea typeface="Gill Sans"/>
                <a:cs typeface="Arial" panose="020B0604020202020204" pitchFamily="34" charset="0"/>
                <a:sym typeface="Gill Sans"/>
              </a:rPr>
              <a:t>Most residents feel a strong sense of safety in Anna.</a:t>
            </a:r>
            <a:br>
              <a:rPr lang="en-US" sz="2000" dirty="0">
                <a:solidFill>
                  <a:schemeClr val="bg1"/>
                </a:solidFill>
                <a:latin typeface="Arial" panose="020B0604020202020204" pitchFamily="34" charset="0"/>
                <a:ea typeface="Gill Sans"/>
                <a:cs typeface="Arial" panose="020B0604020202020204" pitchFamily="34" charset="0"/>
                <a:sym typeface="Gill Sans"/>
              </a:rPr>
            </a:br>
            <a:endParaRPr lang="en-US" sz="2000" dirty="0">
              <a:solidFill>
                <a:schemeClr val="bg1"/>
              </a:solidFill>
              <a:latin typeface="Arial" panose="020B0604020202020204" pitchFamily="34" charset="0"/>
              <a:ea typeface="Gill Sans"/>
              <a:cs typeface="Arial" panose="020B0604020202020204" pitchFamily="34" charset="0"/>
              <a:sym typeface="Gill Sans"/>
            </a:endParaRPr>
          </a:p>
          <a:p>
            <a:pPr marL="457200" lvl="0" indent="-457200" rtl="0">
              <a:spcBef>
                <a:spcPts val="0"/>
              </a:spcBef>
              <a:spcAft>
                <a:spcPts val="1200"/>
              </a:spcAft>
              <a:buClr>
                <a:schemeClr val="bg1"/>
              </a:buClr>
              <a:buFont typeface="+mj-lt"/>
              <a:buAutoNum type="arabicPeriod"/>
            </a:pPr>
            <a:r>
              <a:rPr lang="en-US" sz="2000" dirty="0">
                <a:solidFill>
                  <a:schemeClr val="bg1"/>
                </a:solidFill>
                <a:latin typeface="Arial" panose="020B0604020202020204" pitchFamily="34" charset="0"/>
                <a:ea typeface="Gill Sans"/>
                <a:cs typeface="Arial" panose="020B0604020202020204" pitchFamily="34" charset="0"/>
                <a:sym typeface="Gill Sans"/>
              </a:rPr>
              <a:t>Anna’s economic health is important to residents.</a:t>
            </a:r>
            <a:br>
              <a:rPr lang="en-US" sz="2000" dirty="0">
                <a:solidFill>
                  <a:schemeClr val="bg1"/>
                </a:solidFill>
                <a:latin typeface="Arial" panose="020B0604020202020204" pitchFamily="34" charset="0"/>
                <a:ea typeface="Gill Sans"/>
                <a:cs typeface="Arial" panose="020B0604020202020204" pitchFamily="34" charset="0"/>
                <a:sym typeface="Gill Sans"/>
              </a:rPr>
            </a:br>
            <a:endParaRPr lang="en-US" sz="2000" dirty="0">
              <a:solidFill>
                <a:schemeClr val="bg1"/>
              </a:solidFill>
              <a:latin typeface="Arial" panose="020B0604020202020204" pitchFamily="34" charset="0"/>
              <a:ea typeface="Gill Sans"/>
              <a:cs typeface="Arial" panose="020B0604020202020204" pitchFamily="34" charset="0"/>
              <a:sym typeface="Gill Sans"/>
            </a:endParaRPr>
          </a:p>
          <a:p>
            <a:pPr marL="457200" lvl="0" indent="-457200" rtl="0">
              <a:spcBef>
                <a:spcPts val="0"/>
              </a:spcBef>
              <a:spcAft>
                <a:spcPts val="1200"/>
              </a:spcAft>
              <a:buClr>
                <a:schemeClr val="bg1"/>
              </a:buClr>
              <a:buFont typeface="+mj-lt"/>
              <a:buAutoNum type="arabicPeriod"/>
            </a:pPr>
            <a:r>
              <a:rPr lang="en-US" sz="2000" dirty="0">
                <a:solidFill>
                  <a:schemeClr val="bg1"/>
                </a:solidFill>
                <a:latin typeface="Arial" panose="020B0604020202020204" pitchFamily="34" charset="0"/>
                <a:ea typeface="Gill Sans"/>
                <a:cs typeface="Arial" panose="020B0604020202020204" pitchFamily="34" charset="0"/>
                <a:sym typeface="Gill Sans"/>
              </a:rPr>
              <a:t>Residents feel Anna’s natural environment and recreational opportunities are important and have room for growth.</a:t>
            </a:r>
            <a:br>
              <a:rPr lang="en-US" sz="2000" dirty="0">
                <a:solidFill>
                  <a:schemeClr val="bg1"/>
                </a:solidFill>
                <a:latin typeface="Arial" panose="020B0604020202020204" pitchFamily="34" charset="0"/>
                <a:ea typeface="Gill Sans"/>
                <a:cs typeface="Arial" panose="020B0604020202020204" pitchFamily="34" charset="0"/>
                <a:sym typeface="Gill Sans"/>
              </a:rPr>
            </a:br>
            <a:endParaRPr lang="en-US" sz="2000" dirty="0">
              <a:solidFill>
                <a:schemeClr val="bg1"/>
              </a:solidFill>
              <a:latin typeface="Arial" panose="020B0604020202020204" pitchFamily="34" charset="0"/>
              <a:ea typeface="Gill Sans"/>
              <a:cs typeface="Arial" panose="020B0604020202020204" pitchFamily="34" charset="0"/>
              <a:sym typeface="Gill Sans"/>
            </a:endParaRPr>
          </a:p>
          <a:p>
            <a:pPr marL="457200" lvl="0" indent="-457200" rtl="0">
              <a:spcBef>
                <a:spcPts val="0"/>
              </a:spcBef>
              <a:spcAft>
                <a:spcPts val="1200"/>
              </a:spcAft>
              <a:buClr>
                <a:schemeClr val="bg1"/>
              </a:buClr>
              <a:buFont typeface="+mj-lt"/>
              <a:buAutoNum type="arabicPeriod"/>
            </a:pPr>
            <a:r>
              <a:rPr lang="en-US" sz="2000" dirty="0">
                <a:solidFill>
                  <a:schemeClr val="bg1"/>
                </a:solidFill>
                <a:latin typeface="Arial" panose="020B0604020202020204" pitchFamily="34" charset="0"/>
                <a:ea typeface="Gill Sans"/>
                <a:cs typeface="Arial" panose="020B0604020202020204" pitchFamily="34" charset="0"/>
                <a:sym typeface="Gill Sans"/>
              </a:rPr>
              <a:t>Residents value the City’s infrastructure but have concerns about quality.</a:t>
            </a:r>
          </a:p>
        </p:txBody>
      </p:sp>
      <p:sp>
        <p:nvSpPr>
          <p:cNvPr id="994" name="Google Shape;994;p111"/>
          <p:cNvSpPr txBox="1"/>
          <p:nvPr/>
        </p:nvSpPr>
        <p:spPr>
          <a:xfrm>
            <a:off x="457201" y="1645925"/>
            <a:ext cx="2682814"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dirty="0">
                <a:solidFill>
                  <a:srgbClr val="FFFFFF"/>
                </a:solidFill>
                <a:latin typeface="Arial" panose="020B0604020202020204" pitchFamily="34" charset="0"/>
                <a:ea typeface="Gill Sans"/>
                <a:cs typeface="Arial" panose="020B0604020202020204" pitchFamily="34" charset="0"/>
                <a:sym typeface="Gill Sans"/>
              </a:rPr>
              <a:t>Conclusions</a:t>
            </a:r>
            <a:endParaRPr sz="3500" dirty="0">
              <a:solidFill>
                <a:srgbClr val="FFFFFF"/>
              </a:solidFill>
              <a:latin typeface="Arial" panose="020B0604020202020204" pitchFamily="34" charset="0"/>
              <a:ea typeface="Gill Sans"/>
              <a:cs typeface="Arial" panose="020B0604020202020204" pitchFamily="34" charset="0"/>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1"/>
        <p:cNvGrpSpPr/>
        <p:nvPr/>
      </p:nvGrpSpPr>
      <p:grpSpPr>
        <a:xfrm>
          <a:off x="0" y="0"/>
          <a:ext cx="0" cy="0"/>
          <a:chOff x="0" y="0"/>
          <a:chExt cx="0" cy="0"/>
        </a:xfrm>
      </p:grpSpPr>
      <p:sp>
        <p:nvSpPr>
          <p:cNvPr id="9" name="Google Shape;385;p70">
            <a:extLst>
              <a:ext uri="{FF2B5EF4-FFF2-40B4-BE49-F238E27FC236}">
                <a16:creationId xmlns:a16="http://schemas.microsoft.com/office/drawing/2014/main" id="{B04FA2DA-E83E-424D-8D9B-A8ED771D72AD}"/>
              </a:ext>
            </a:extLst>
          </p:cNvPr>
          <p:cNvSpPr/>
          <p:nvPr/>
        </p:nvSpPr>
        <p:spPr>
          <a:xfrm>
            <a:off x="-59999" y="-22485"/>
            <a:ext cx="6865818"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defTabSz="685800"/>
            <a:r>
              <a:rPr lang="en" sz="1800" b="1" dirty="0">
                <a:solidFill>
                  <a:srgbClr val="D9D9D9"/>
                </a:solidFill>
                <a:latin typeface="Arial" panose="020B0604020202020204" pitchFamily="34" charset="0"/>
                <a:ea typeface="Gill Sans"/>
                <a:cs typeface="Arial" panose="020B0604020202020204" pitchFamily="34" charset="0"/>
                <a:sym typeface="Gill Sans"/>
              </a:rPr>
              <a:t>	Continue Engagement Through The Policy Lifecycle </a:t>
            </a:r>
            <a:endParaRPr sz="1800" b="1" dirty="0">
              <a:solidFill>
                <a:srgbClr val="D9D9D9"/>
              </a:solidFill>
              <a:latin typeface="Arial" panose="020B0604020202020204" pitchFamily="34" charset="0"/>
              <a:ea typeface="Gill Sans"/>
              <a:cs typeface="Arial" panose="020B0604020202020204" pitchFamily="34" charset="0"/>
              <a:sym typeface="Gill Sans"/>
            </a:endParaRPr>
          </a:p>
        </p:txBody>
      </p:sp>
      <p:sp>
        <p:nvSpPr>
          <p:cNvPr id="13" name="Rectangle 12">
            <a:extLst>
              <a:ext uri="{FF2B5EF4-FFF2-40B4-BE49-F238E27FC236}">
                <a16:creationId xmlns:a16="http://schemas.microsoft.com/office/drawing/2014/main" id="{6BDCC7EF-6188-456B-84E6-1BE5D5E37EA9}"/>
              </a:ext>
            </a:extLst>
          </p:cNvPr>
          <p:cNvSpPr/>
          <p:nvPr/>
        </p:nvSpPr>
        <p:spPr>
          <a:xfrm>
            <a:off x="1" y="4496180"/>
            <a:ext cx="9143999" cy="600677"/>
          </a:xfrm>
          <a:prstGeom prst="rect">
            <a:avLst/>
          </a:prstGeom>
        </p:spPr>
        <p:txBody>
          <a:bodyPr wrap="square">
            <a:spAutoFit/>
          </a:bodyPr>
          <a:lstStyle/>
          <a:p>
            <a:pPr algn="ctr" defTabSz="685800">
              <a:lnSpc>
                <a:spcPct val="115000"/>
              </a:lnSpc>
              <a:spcBef>
                <a:spcPts val="800"/>
              </a:spcBef>
              <a:buSzPts val="1200"/>
            </a:pPr>
            <a:r>
              <a:rPr lang="en-US" sz="1500" dirty="0">
                <a:latin typeface="Arial" panose="020B0604020202020204" pitchFamily="34" charset="0"/>
                <a:ea typeface="Gill Sans"/>
                <a:cs typeface="Arial" panose="020B0604020202020204" pitchFamily="34" charset="0"/>
                <a:sym typeface="Gill Sans"/>
              </a:rPr>
              <a:t>Identify opportunities for improvement. Engage along the way to cultivate buy-in. Demonstrate progress. Repeat.</a:t>
            </a:r>
          </a:p>
        </p:txBody>
      </p:sp>
      <p:pic>
        <p:nvPicPr>
          <p:cNvPr id="6" name="Picture 5">
            <a:extLst>
              <a:ext uri="{FF2B5EF4-FFF2-40B4-BE49-F238E27FC236}">
                <a16:creationId xmlns:a16="http://schemas.microsoft.com/office/drawing/2014/main" id="{770A7F34-DB30-4CCB-A5BB-299A381316D5}"/>
              </a:ext>
            </a:extLst>
          </p:cNvPr>
          <p:cNvPicPr>
            <a:picLocks noChangeAspect="1"/>
          </p:cNvPicPr>
          <p:nvPr/>
        </p:nvPicPr>
        <p:blipFill>
          <a:blip r:embed="rId3"/>
          <a:stretch>
            <a:fillRect/>
          </a:stretch>
        </p:blipFill>
        <p:spPr>
          <a:xfrm>
            <a:off x="0" y="1065332"/>
            <a:ext cx="9144000" cy="3402530"/>
          </a:xfrm>
          <a:prstGeom prst="rect">
            <a:avLst/>
          </a:prstGeom>
        </p:spPr>
      </p:pic>
      <p:sp>
        <p:nvSpPr>
          <p:cNvPr id="16" name="Rectangle 15">
            <a:extLst>
              <a:ext uri="{FF2B5EF4-FFF2-40B4-BE49-F238E27FC236}">
                <a16:creationId xmlns:a16="http://schemas.microsoft.com/office/drawing/2014/main" id="{87559BB1-24E2-4291-9A6A-F5C8DBFB3979}"/>
              </a:ext>
            </a:extLst>
          </p:cNvPr>
          <p:cNvSpPr/>
          <p:nvPr/>
        </p:nvSpPr>
        <p:spPr>
          <a:xfrm>
            <a:off x="114300" y="746206"/>
            <a:ext cx="9108404" cy="346826"/>
          </a:xfrm>
          <a:prstGeom prst="rect">
            <a:avLst/>
          </a:prstGeom>
        </p:spPr>
        <p:txBody>
          <a:bodyPr wrap="square">
            <a:spAutoFit/>
          </a:bodyPr>
          <a:lstStyle/>
          <a:p>
            <a:pPr algn="ctr" defTabSz="685800">
              <a:lnSpc>
                <a:spcPct val="115000"/>
              </a:lnSpc>
              <a:spcBef>
                <a:spcPts val="800"/>
              </a:spcBef>
              <a:buSzPts val="1200"/>
            </a:pPr>
            <a:r>
              <a:rPr lang="en-US" sz="1500" dirty="0">
                <a:latin typeface="Arial" panose="020B0604020202020204" pitchFamily="34" charset="0"/>
                <a:ea typeface="Gill Sans"/>
                <a:cs typeface="Arial" panose="020B0604020202020204" pitchFamily="34" charset="0"/>
                <a:sym typeface="Gill Sans"/>
              </a:rPr>
              <a:t>Don't let the community input and dialogue conclude with the survey. </a:t>
            </a:r>
          </a:p>
        </p:txBody>
      </p:sp>
      <p:pic>
        <p:nvPicPr>
          <p:cNvPr id="3" name="Picture 2">
            <a:extLst>
              <a:ext uri="{FF2B5EF4-FFF2-40B4-BE49-F238E27FC236}">
                <a16:creationId xmlns:a16="http://schemas.microsoft.com/office/drawing/2014/main" id="{29959F69-563F-B34C-B1A9-79A1310AE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46643"/>
            <a:ext cx="439103" cy="433544"/>
          </a:xfrm>
          <a:prstGeom prst="rect">
            <a:avLst/>
          </a:prstGeom>
        </p:spPr>
      </p:pic>
    </p:spTree>
    <p:extLst>
      <p:ext uri="{BB962C8B-B14F-4D97-AF65-F5344CB8AC3E}">
        <p14:creationId xmlns:p14="http://schemas.microsoft.com/office/powerpoint/2010/main" val="256862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1"/>
        <p:cNvGrpSpPr/>
        <p:nvPr/>
      </p:nvGrpSpPr>
      <p:grpSpPr>
        <a:xfrm>
          <a:off x="0" y="0"/>
          <a:ext cx="0" cy="0"/>
          <a:chOff x="0" y="0"/>
          <a:chExt cx="0" cy="0"/>
        </a:xfrm>
      </p:grpSpPr>
      <p:sp>
        <p:nvSpPr>
          <p:cNvPr id="9" name="Google Shape;385;p70">
            <a:extLst>
              <a:ext uri="{FF2B5EF4-FFF2-40B4-BE49-F238E27FC236}">
                <a16:creationId xmlns:a16="http://schemas.microsoft.com/office/drawing/2014/main" id="{B04FA2DA-E83E-424D-8D9B-A8ED771D72AD}"/>
              </a:ext>
            </a:extLst>
          </p:cNvPr>
          <p:cNvSpPr/>
          <p:nvPr/>
        </p:nvSpPr>
        <p:spPr>
          <a:xfrm>
            <a:off x="-59999" y="-22485"/>
            <a:ext cx="6678600"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defTabSz="685800"/>
            <a:r>
              <a:rPr lang="en" sz="2000" b="1" dirty="0">
                <a:solidFill>
                  <a:srgbClr val="D9D9D9"/>
                </a:solidFill>
                <a:latin typeface="Arial" panose="020B0604020202020204" pitchFamily="34" charset="0"/>
                <a:ea typeface="Gill Sans"/>
                <a:cs typeface="Arial" panose="020B0604020202020204" pitchFamily="34" charset="0"/>
                <a:sym typeface="Gill Sans"/>
              </a:rPr>
              <a:t>	It’s Easy To Continue To Engage Your Panel </a:t>
            </a:r>
            <a:endParaRPr sz="2000" b="1" dirty="0">
              <a:solidFill>
                <a:srgbClr val="D9D9D9"/>
              </a:solidFill>
              <a:latin typeface="Arial" panose="020B0604020202020204" pitchFamily="34" charset="0"/>
              <a:ea typeface="Gill Sans"/>
              <a:cs typeface="Arial" panose="020B0604020202020204" pitchFamily="34" charset="0"/>
              <a:sym typeface="Gill Sans"/>
            </a:endParaRPr>
          </a:p>
        </p:txBody>
      </p:sp>
      <p:pic>
        <p:nvPicPr>
          <p:cNvPr id="4" name="Picture 3">
            <a:extLst>
              <a:ext uri="{FF2B5EF4-FFF2-40B4-BE49-F238E27FC236}">
                <a16:creationId xmlns:a16="http://schemas.microsoft.com/office/drawing/2014/main" id="{49CA1E55-B620-4160-9929-895DACA7AE94}"/>
              </a:ext>
            </a:extLst>
          </p:cNvPr>
          <p:cNvPicPr>
            <a:picLocks noChangeAspect="1"/>
          </p:cNvPicPr>
          <p:nvPr/>
        </p:nvPicPr>
        <p:blipFill>
          <a:blip r:embed="rId3"/>
          <a:stretch>
            <a:fillRect/>
          </a:stretch>
        </p:blipFill>
        <p:spPr>
          <a:xfrm>
            <a:off x="0" y="900849"/>
            <a:ext cx="9144000" cy="4072328"/>
          </a:xfrm>
          <a:prstGeom prst="rect">
            <a:avLst/>
          </a:prstGeom>
        </p:spPr>
      </p:pic>
      <p:pic>
        <p:nvPicPr>
          <p:cNvPr id="5" name="Picture 4">
            <a:extLst>
              <a:ext uri="{FF2B5EF4-FFF2-40B4-BE49-F238E27FC236}">
                <a16:creationId xmlns:a16="http://schemas.microsoft.com/office/drawing/2014/main" id="{CCCB2453-F97F-884F-BE42-7A871FF11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46643"/>
            <a:ext cx="439103" cy="433544"/>
          </a:xfrm>
          <a:prstGeom prst="rect">
            <a:avLst/>
          </a:prstGeom>
        </p:spPr>
      </p:pic>
    </p:spTree>
    <p:extLst>
      <p:ext uri="{BB962C8B-B14F-4D97-AF65-F5344CB8AC3E}">
        <p14:creationId xmlns:p14="http://schemas.microsoft.com/office/powerpoint/2010/main" val="2793458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1"/>
        <p:cNvGrpSpPr/>
        <p:nvPr/>
      </p:nvGrpSpPr>
      <p:grpSpPr>
        <a:xfrm>
          <a:off x="0" y="0"/>
          <a:ext cx="0" cy="0"/>
          <a:chOff x="0" y="0"/>
          <a:chExt cx="0" cy="0"/>
        </a:xfrm>
      </p:grpSpPr>
      <p:pic>
        <p:nvPicPr>
          <p:cNvPr id="2052" name="Picture 4">
            <a:extLst>
              <a:ext uri="{FF2B5EF4-FFF2-40B4-BE49-F238E27FC236}">
                <a16:creationId xmlns:a16="http://schemas.microsoft.com/office/drawing/2014/main" id="{B5824691-8530-446E-9EE3-67664DE9A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79" y="2845663"/>
            <a:ext cx="4649813" cy="2297837"/>
          </a:xfrm>
          <a:prstGeom prst="rect">
            <a:avLst/>
          </a:prstGeom>
          <a:noFill/>
          <a:extLst>
            <a:ext uri="{909E8E84-426E-40DD-AFC4-6F175D3DCCD1}">
              <a14:hiddenFill xmlns:a14="http://schemas.microsoft.com/office/drawing/2010/main">
                <a:solidFill>
                  <a:srgbClr val="FFFFFF"/>
                </a:solidFill>
              </a14:hiddenFill>
            </a:ext>
          </a:extLst>
        </p:spPr>
      </p:pic>
      <p:pic>
        <p:nvPicPr>
          <p:cNvPr id="1145" name="Google Shape;1145;p115"/>
          <p:cNvPicPr preferRelativeResize="0"/>
          <p:nvPr/>
        </p:nvPicPr>
        <p:blipFill rotWithShape="1">
          <a:blip r:embed="rId4">
            <a:alphaModFix/>
          </a:blip>
          <a:srcRect/>
          <a:stretch/>
        </p:blipFill>
        <p:spPr>
          <a:xfrm>
            <a:off x="7236373" y="13113"/>
            <a:ext cx="1872031" cy="3555734"/>
          </a:xfrm>
          <a:prstGeom prst="rect">
            <a:avLst/>
          </a:prstGeom>
          <a:noFill/>
          <a:ln>
            <a:noFill/>
          </a:ln>
        </p:spPr>
      </p:pic>
      <p:sp>
        <p:nvSpPr>
          <p:cNvPr id="9" name="Google Shape;385;p70">
            <a:extLst>
              <a:ext uri="{FF2B5EF4-FFF2-40B4-BE49-F238E27FC236}">
                <a16:creationId xmlns:a16="http://schemas.microsoft.com/office/drawing/2014/main" id="{B04FA2DA-E83E-424D-8D9B-A8ED771D72AD}"/>
              </a:ext>
            </a:extLst>
          </p:cNvPr>
          <p:cNvSpPr/>
          <p:nvPr/>
        </p:nvSpPr>
        <p:spPr>
          <a:xfrm>
            <a:off x="-59999" y="-22485"/>
            <a:ext cx="6892598"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defTabSz="685800"/>
            <a:r>
              <a:rPr lang="en" sz="2200" b="1" dirty="0">
                <a:solidFill>
                  <a:srgbClr val="D9D9D9"/>
                </a:solidFill>
                <a:latin typeface="Arial" panose="020B0604020202020204" pitchFamily="34" charset="0"/>
                <a:ea typeface="Gill Sans"/>
                <a:cs typeface="Arial" panose="020B0604020202020204" pitchFamily="34" charset="0"/>
                <a:sym typeface="Gill Sans"/>
              </a:rPr>
              <a:t>	The Process To Deliver Great Outcomes</a:t>
            </a:r>
            <a:endParaRPr sz="2200" b="1" dirty="0">
              <a:solidFill>
                <a:srgbClr val="D9D9D9"/>
              </a:solidFill>
              <a:latin typeface="Arial" panose="020B0604020202020204" pitchFamily="34" charset="0"/>
              <a:ea typeface="Gill Sans"/>
              <a:cs typeface="Arial" panose="020B0604020202020204" pitchFamily="34" charset="0"/>
              <a:sym typeface="Gill Sans"/>
            </a:endParaRPr>
          </a:p>
        </p:txBody>
      </p:sp>
      <p:pic>
        <p:nvPicPr>
          <p:cNvPr id="4" name="Picture 3">
            <a:extLst>
              <a:ext uri="{FF2B5EF4-FFF2-40B4-BE49-F238E27FC236}">
                <a16:creationId xmlns:a16="http://schemas.microsoft.com/office/drawing/2014/main" id="{F94CC67B-FD6E-478B-ACDE-3EC1EB75BDF2}"/>
              </a:ext>
            </a:extLst>
          </p:cNvPr>
          <p:cNvPicPr>
            <a:picLocks noChangeAspect="1"/>
          </p:cNvPicPr>
          <p:nvPr/>
        </p:nvPicPr>
        <p:blipFill>
          <a:blip r:embed="rId5"/>
          <a:stretch>
            <a:fillRect/>
          </a:stretch>
        </p:blipFill>
        <p:spPr>
          <a:xfrm>
            <a:off x="678354" y="721938"/>
            <a:ext cx="5260285" cy="1888690"/>
          </a:xfrm>
          <a:prstGeom prst="rect">
            <a:avLst/>
          </a:prstGeom>
        </p:spPr>
      </p:pic>
      <p:pic>
        <p:nvPicPr>
          <p:cNvPr id="2050" name="Picture 2">
            <a:extLst>
              <a:ext uri="{FF2B5EF4-FFF2-40B4-BE49-F238E27FC236}">
                <a16:creationId xmlns:a16="http://schemas.microsoft.com/office/drawing/2014/main" id="{4A9AE0B7-6906-4EE8-998D-F957B5EE42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591" y="3309731"/>
            <a:ext cx="3790804" cy="1803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B5DF2C3-860F-466F-A228-262D144D9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2799" y="2720834"/>
            <a:ext cx="1437507" cy="14071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64DC428-9A52-4518-ACA6-D29CEFBB27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2001" y="1856134"/>
            <a:ext cx="1493795" cy="1349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EE9FE7-A6BD-D64B-B4FA-BB84251E01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300" y="46643"/>
            <a:ext cx="439103" cy="433544"/>
          </a:xfrm>
          <a:prstGeom prst="rect">
            <a:avLst/>
          </a:prstGeom>
        </p:spPr>
      </p:pic>
    </p:spTree>
    <p:extLst>
      <p:ext uri="{BB962C8B-B14F-4D97-AF65-F5344CB8AC3E}">
        <p14:creationId xmlns:p14="http://schemas.microsoft.com/office/powerpoint/2010/main" val="204647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0"/>
          <p:cNvSpPr txBox="1">
            <a:spLocks noGrp="1"/>
          </p:cNvSpPr>
          <p:nvPr>
            <p:ph type="title"/>
          </p:nvPr>
        </p:nvSpPr>
        <p:spPr>
          <a:xfrm>
            <a:off x="457425" y="1533550"/>
            <a:ext cx="6991782" cy="22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dirty="0">
                <a:latin typeface="Arial" panose="020B0604020202020204" pitchFamily="34" charset="0"/>
                <a:ea typeface="Gill Sans"/>
                <a:cs typeface="Arial" panose="020B0604020202020204" pitchFamily="34" charset="0"/>
                <a:sym typeface="Gill Sans"/>
              </a:rPr>
              <a:t>Questions?</a:t>
            </a:r>
            <a:endParaRPr sz="4400" dirty="0">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72705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0"/>
          <p:cNvSpPr txBox="1">
            <a:spLocks noGrp="1"/>
          </p:cNvSpPr>
          <p:nvPr>
            <p:ph type="ctrTitle"/>
          </p:nvPr>
        </p:nvSpPr>
        <p:spPr>
          <a:xfrm>
            <a:off x="443204" y="1497615"/>
            <a:ext cx="6858000" cy="170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solidFill>
                  <a:schemeClr val="bg1"/>
                </a:solidFill>
              </a:rPr>
              <a:t>Thank you!</a:t>
            </a:r>
            <a:endParaRPr lang="en-US" sz="4800" dirty="0">
              <a:sym typeface="Gill Sans"/>
            </a:endParaRPr>
          </a:p>
        </p:txBody>
      </p:sp>
      <p:sp>
        <p:nvSpPr>
          <p:cNvPr id="3" name="Title 1">
            <a:extLst>
              <a:ext uri="{FF2B5EF4-FFF2-40B4-BE49-F238E27FC236}">
                <a16:creationId xmlns:a16="http://schemas.microsoft.com/office/drawing/2014/main" id="{C9FD4BA6-9CAA-4176-A98C-85D23357E332}"/>
              </a:ext>
            </a:extLst>
          </p:cNvPr>
          <p:cNvSpPr txBox="1">
            <a:spLocks/>
          </p:cNvSpPr>
          <p:nvPr/>
        </p:nvSpPr>
        <p:spPr>
          <a:xfrm>
            <a:off x="4864615" y="1074532"/>
            <a:ext cx="3836181" cy="2125583"/>
          </a:xfrm>
          <a:prstGeom prst="rect">
            <a:avLst/>
          </a:prstGeom>
        </p:spPr>
        <p:txBody>
          <a:bodyPr vert="horz" lIns="68580" tIns="34290" rIns="68580" bIns="3429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buClrTx/>
            </a:pPr>
            <a:r>
              <a:rPr lang="en-US" sz="2000" dirty="0">
                <a:solidFill>
                  <a:prstClr val="white"/>
                </a:solidFill>
                <a:latin typeface="Arial" panose="020B0604020202020204" pitchFamily="34" charset="0"/>
              </a:rPr>
              <a:t>Kim </a:t>
            </a:r>
            <a:r>
              <a:rPr lang="en-US" sz="2000" dirty="0" err="1">
                <a:solidFill>
                  <a:prstClr val="white"/>
                </a:solidFill>
                <a:latin typeface="Arial" panose="020B0604020202020204" pitchFamily="34" charset="0"/>
              </a:rPr>
              <a:t>Daane</a:t>
            </a:r>
            <a:endParaRPr lang="en-US" sz="2000" dirty="0">
              <a:solidFill>
                <a:prstClr val="white"/>
              </a:solidFill>
              <a:latin typeface="Arial" panose="020B0604020202020204" pitchFamily="34" charset="0"/>
            </a:endParaRPr>
          </a:p>
          <a:p>
            <a:pPr defTabSz="685800" fontAlgn="base">
              <a:spcBef>
                <a:spcPct val="0"/>
              </a:spcBef>
              <a:spcAft>
                <a:spcPct val="0"/>
              </a:spcAft>
              <a:buClrTx/>
            </a:pPr>
            <a:r>
              <a:rPr lang="en-US" sz="2000" dirty="0">
                <a:solidFill>
                  <a:prstClr val="white"/>
                </a:solidFill>
                <a:latin typeface="Arial" panose="020B0604020202020204" pitchFamily="34" charset="0"/>
              </a:rPr>
              <a:t>Survey Research Associate</a:t>
            </a:r>
          </a:p>
          <a:p>
            <a:pPr defTabSz="685800" fontAlgn="base">
              <a:spcBef>
                <a:spcPct val="0"/>
              </a:spcBef>
              <a:spcAft>
                <a:spcPct val="0"/>
              </a:spcAft>
              <a:buClrTx/>
            </a:pPr>
            <a:r>
              <a:rPr lang="en-US" sz="2000" dirty="0" err="1">
                <a:solidFill>
                  <a:prstClr val="white"/>
                </a:solidFill>
                <a:latin typeface="Arial" panose="020B0604020202020204" pitchFamily="34" charset="0"/>
              </a:rPr>
              <a:t>Polco</a:t>
            </a:r>
            <a:r>
              <a:rPr lang="en-US" sz="2000" dirty="0">
                <a:solidFill>
                  <a:prstClr val="white"/>
                </a:solidFill>
                <a:latin typeface="Arial" panose="020B0604020202020204" pitchFamily="34" charset="0"/>
              </a:rPr>
              <a:t>/National Research Center</a:t>
            </a:r>
          </a:p>
          <a:p>
            <a:pPr defTabSz="685800" fontAlgn="base">
              <a:spcBef>
                <a:spcPct val="0"/>
              </a:spcBef>
              <a:spcAft>
                <a:spcPct val="0"/>
              </a:spcAft>
              <a:buClrTx/>
            </a:pPr>
            <a:r>
              <a:rPr lang="en-US" sz="2000" dirty="0" err="1">
                <a:solidFill>
                  <a:prstClr val="white"/>
                </a:solidFill>
                <a:latin typeface="Arial" panose="020B0604020202020204" pitchFamily="34" charset="0"/>
              </a:rPr>
              <a:t>kim@polco.us</a:t>
            </a:r>
            <a:endParaRPr lang="en-US" sz="2000" dirty="0">
              <a:solidFill>
                <a:prstClr val="white"/>
              </a:solidFill>
              <a:latin typeface="Arial" panose="020B0604020202020204" pitchFamily="34" charset="0"/>
            </a:endParaRPr>
          </a:p>
        </p:txBody>
      </p:sp>
    </p:spTree>
    <p:extLst>
      <p:ext uri="{BB962C8B-B14F-4D97-AF65-F5344CB8AC3E}">
        <p14:creationId xmlns:p14="http://schemas.microsoft.com/office/powerpoint/2010/main" val="208204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68"/>
          <p:cNvSpPr/>
          <p:nvPr/>
        </p:nvSpPr>
        <p:spPr>
          <a:xfrm>
            <a:off x="1663813" y="1102501"/>
            <a:ext cx="5105400" cy="822900"/>
          </a:xfrm>
          <a:prstGeom prst="roundRect">
            <a:avLst>
              <a:gd name="adj" fmla="val 50000"/>
            </a:avLst>
          </a:prstGeom>
          <a:solidFill>
            <a:srgbClr val="1C3C35"/>
          </a:solidFill>
          <a:ln w="38100" cap="flat" cmpd="sng">
            <a:solidFill>
              <a:schemeClr val="lt1"/>
            </a:solidFill>
            <a:prstDash val="solid"/>
            <a:round/>
            <a:headEnd type="none" w="sm" len="sm"/>
            <a:tailEnd type="none" w="sm" len="sm"/>
          </a:ln>
          <a:effectLst>
            <a:outerShdw blurRad="63500" dist="25400" dir="3600000" algn="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2100" i="0" u="none" strike="noStrike" cap="none" dirty="0">
                <a:solidFill>
                  <a:schemeClr val="lt1"/>
                </a:solidFill>
                <a:latin typeface="Arial" panose="020B0604020202020204" pitchFamily="34" charset="0"/>
                <a:ea typeface="Gill Sans"/>
                <a:cs typeface="Arial" panose="020B0604020202020204" pitchFamily="34" charset="0"/>
                <a:sym typeface="Gill Sans"/>
              </a:rPr>
              <a:t>Monitor trends in resident opinion</a:t>
            </a:r>
            <a:endParaRPr sz="2100" dirty="0">
              <a:latin typeface="Arial" panose="020B0604020202020204" pitchFamily="34" charset="0"/>
              <a:ea typeface="Gill Sans"/>
              <a:cs typeface="Arial" panose="020B0604020202020204" pitchFamily="34" charset="0"/>
              <a:sym typeface="Gill Sans"/>
            </a:endParaRPr>
          </a:p>
        </p:txBody>
      </p:sp>
      <p:sp>
        <p:nvSpPr>
          <p:cNvPr id="364" name="Google Shape;364;p68"/>
          <p:cNvSpPr/>
          <p:nvPr/>
        </p:nvSpPr>
        <p:spPr>
          <a:xfrm>
            <a:off x="3645013" y="2004011"/>
            <a:ext cx="4953000" cy="822900"/>
          </a:xfrm>
          <a:prstGeom prst="roundRect">
            <a:avLst>
              <a:gd name="adj" fmla="val 50000"/>
            </a:avLst>
          </a:prstGeom>
          <a:solidFill>
            <a:srgbClr val="1C3C35"/>
          </a:solidFill>
          <a:ln w="38100" cap="flat" cmpd="sng">
            <a:solidFill>
              <a:schemeClr val="lt1"/>
            </a:solidFill>
            <a:prstDash val="solid"/>
            <a:round/>
            <a:headEnd type="none" w="sm" len="sm"/>
            <a:tailEnd type="none" w="sm" len="sm"/>
          </a:ln>
          <a:effectLst>
            <a:outerShdw blurRad="63500" dist="25400" dir="3600000" algn="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2100" i="0" u="none" strike="noStrike" cap="none" dirty="0">
                <a:solidFill>
                  <a:schemeClr val="lt1"/>
                </a:solidFill>
                <a:latin typeface="Arial" panose="020B0604020202020204" pitchFamily="34" charset="0"/>
                <a:ea typeface="Gill Sans"/>
                <a:cs typeface="Arial" panose="020B0604020202020204" pitchFamily="34" charset="0"/>
                <a:sym typeface="Gill Sans"/>
              </a:rPr>
              <a:t>Measure government performance</a:t>
            </a:r>
            <a:endParaRPr sz="2100" dirty="0">
              <a:latin typeface="Arial" panose="020B0604020202020204" pitchFamily="34" charset="0"/>
              <a:ea typeface="Gill Sans"/>
              <a:cs typeface="Arial" panose="020B0604020202020204" pitchFamily="34" charset="0"/>
              <a:sym typeface="Gill Sans"/>
            </a:endParaRPr>
          </a:p>
        </p:txBody>
      </p:sp>
      <p:sp>
        <p:nvSpPr>
          <p:cNvPr id="365" name="Google Shape;365;p68"/>
          <p:cNvSpPr/>
          <p:nvPr/>
        </p:nvSpPr>
        <p:spPr>
          <a:xfrm>
            <a:off x="1672912" y="2892829"/>
            <a:ext cx="7086600" cy="822900"/>
          </a:xfrm>
          <a:prstGeom prst="roundRect">
            <a:avLst>
              <a:gd name="adj" fmla="val 50000"/>
            </a:avLst>
          </a:prstGeom>
          <a:solidFill>
            <a:srgbClr val="1C3C35"/>
          </a:solidFill>
          <a:ln w="38100" cap="flat" cmpd="sng">
            <a:solidFill>
              <a:schemeClr val="lt1"/>
            </a:solidFill>
            <a:prstDash val="solid"/>
            <a:round/>
            <a:headEnd type="none" w="sm" len="sm"/>
            <a:tailEnd type="none" w="sm" len="sm"/>
          </a:ln>
          <a:effectLst>
            <a:outerShdw blurRad="63500" dist="25400" dir="3600000" algn="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2100" i="0" u="none" strike="noStrike" cap="none" dirty="0">
                <a:solidFill>
                  <a:schemeClr val="lt1"/>
                </a:solidFill>
                <a:latin typeface="Arial" panose="020B0604020202020204" pitchFamily="34" charset="0"/>
                <a:ea typeface="Gill Sans"/>
                <a:cs typeface="Arial" panose="020B0604020202020204" pitchFamily="34" charset="0"/>
                <a:sym typeface="Gill Sans"/>
              </a:rPr>
              <a:t>Inform budget, land use, strategic planning decisions</a:t>
            </a:r>
            <a:endParaRPr sz="2100" dirty="0">
              <a:latin typeface="Arial" panose="020B0604020202020204" pitchFamily="34" charset="0"/>
              <a:ea typeface="Gill Sans"/>
              <a:cs typeface="Arial" panose="020B0604020202020204" pitchFamily="34" charset="0"/>
              <a:sym typeface="Gill Sans"/>
            </a:endParaRPr>
          </a:p>
        </p:txBody>
      </p:sp>
      <p:sp>
        <p:nvSpPr>
          <p:cNvPr id="366" name="Google Shape;366;p68"/>
          <p:cNvSpPr/>
          <p:nvPr/>
        </p:nvSpPr>
        <p:spPr>
          <a:xfrm>
            <a:off x="3645014" y="3798205"/>
            <a:ext cx="4038600" cy="822900"/>
          </a:xfrm>
          <a:prstGeom prst="roundRect">
            <a:avLst>
              <a:gd name="adj" fmla="val 50000"/>
            </a:avLst>
          </a:prstGeom>
          <a:solidFill>
            <a:srgbClr val="1C3C35"/>
          </a:solidFill>
          <a:ln w="38100" cap="flat" cmpd="sng">
            <a:solidFill>
              <a:schemeClr val="lt1"/>
            </a:solidFill>
            <a:prstDash val="solid"/>
            <a:round/>
            <a:headEnd type="none" w="sm" len="sm"/>
            <a:tailEnd type="none" w="sm" len="sm"/>
          </a:ln>
          <a:effectLst>
            <a:outerShdw blurRad="63500" dist="25400" dir="3600000" algn="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2100" i="0" u="none" strike="noStrike" cap="none" dirty="0">
                <a:solidFill>
                  <a:schemeClr val="lt1"/>
                </a:solidFill>
                <a:latin typeface="Arial" panose="020B0604020202020204" pitchFamily="34" charset="0"/>
                <a:ea typeface="Gill Sans"/>
                <a:cs typeface="Arial" panose="020B0604020202020204" pitchFamily="34" charset="0"/>
                <a:sym typeface="Gill Sans"/>
              </a:rPr>
              <a:t>Benchmark service ratings</a:t>
            </a:r>
            <a:endParaRPr sz="2100" dirty="0">
              <a:latin typeface="Arial" panose="020B0604020202020204" pitchFamily="34" charset="0"/>
              <a:ea typeface="Gill Sans"/>
              <a:cs typeface="Arial" panose="020B0604020202020204" pitchFamily="34" charset="0"/>
              <a:sym typeface="Gill Sans"/>
            </a:endParaRPr>
          </a:p>
        </p:txBody>
      </p:sp>
      <p:pic>
        <p:nvPicPr>
          <p:cNvPr id="367" name="Google Shape;367;p68" descr="C:\Documents and Settings\Leona\Local Settings\Temporary Internet Files\Content.IE5\2NJ99J7P\MP900442461[1].jpg"/>
          <p:cNvPicPr preferRelativeResize="0"/>
          <p:nvPr/>
        </p:nvPicPr>
        <p:blipFill rotWithShape="1">
          <a:blip r:embed="rId3">
            <a:alphaModFix/>
          </a:blip>
          <a:srcRect/>
          <a:stretch/>
        </p:blipFill>
        <p:spPr>
          <a:xfrm>
            <a:off x="673213" y="913906"/>
            <a:ext cx="1200000" cy="1200000"/>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pic>
        <p:nvPicPr>
          <p:cNvPr id="368" name="Google Shape;368;p68" descr="C:\Documents and Settings\Leona\Local Settings\Temporary Internet Files\Content.IE5\0H2NO96J\MP900442451[1].jpg"/>
          <p:cNvPicPr preferRelativeResize="0"/>
          <p:nvPr/>
        </p:nvPicPr>
        <p:blipFill rotWithShape="1">
          <a:blip r:embed="rId4">
            <a:alphaModFix/>
          </a:blip>
          <a:srcRect l="10559" r="22947"/>
          <a:stretch/>
        </p:blipFill>
        <p:spPr>
          <a:xfrm>
            <a:off x="758538" y="2654240"/>
            <a:ext cx="1200000" cy="1199700"/>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pic>
        <p:nvPicPr>
          <p:cNvPr id="369" name="Google Shape;369;p68" descr="C:\Documents and Settings\Leona\Local Settings\Temporary Internet Files\Content.IE5\N8UAW6DO\MP900386968[1].jpg"/>
          <p:cNvPicPr preferRelativeResize="0"/>
          <p:nvPr/>
        </p:nvPicPr>
        <p:blipFill rotWithShape="1">
          <a:blip r:embed="rId5">
            <a:alphaModFix/>
          </a:blip>
          <a:srcRect r="28668"/>
          <a:stretch/>
        </p:blipFill>
        <p:spPr>
          <a:xfrm>
            <a:off x="2636138" y="1815461"/>
            <a:ext cx="1200000" cy="1200000"/>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pic>
        <p:nvPicPr>
          <p:cNvPr id="370" name="Google Shape;370;p68" descr="C:\Documents and Settings\Leona\Local Settings\Temporary Internet Files\Content.IE5\OLBJWDHR\MP900448331[1].jpg"/>
          <p:cNvPicPr preferRelativeResize="0"/>
          <p:nvPr/>
        </p:nvPicPr>
        <p:blipFill rotWithShape="1">
          <a:blip r:embed="rId6">
            <a:alphaModFix/>
          </a:blip>
          <a:srcRect l="7576" r="25730"/>
          <a:stretch/>
        </p:blipFill>
        <p:spPr>
          <a:xfrm>
            <a:off x="2636138" y="3539820"/>
            <a:ext cx="1200000" cy="1204800"/>
          </a:xfrm>
          <a:prstGeom prst="ellipse">
            <a:avLst/>
          </a:prstGeom>
          <a:no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
        <p:nvSpPr>
          <p:cNvPr id="12" name="Google Shape;387;p70">
            <a:extLst>
              <a:ext uri="{FF2B5EF4-FFF2-40B4-BE49-F238E27FC236}">
                <a16:creationId xmlns:a16="http://schemas.microsoft.com/office/drawing/2014/main" id="{A183A1E1-4992-4F6E-A0D6-5359D3499F5B}"/>
              </a:ext>
            </a:extLst>
          </p:cNvPr>
          <p:cNvSpPr/>
          <p:nvPr/>
        </p:nvSpPr>
        <p:spPr>
          <a:xfrm>
            <a:off x="0" y="-12056"/>
            <a:ext cx="5940634"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rgbClr val="D9D9D9"/>
                </a:solidFill>
                <a:latin typeface="Arial" panose="020B0604020202020204" pitchFamily="34" charset="0"/>
                <a:ea typeface="Gill Sans"/>
                <a:cs typeface="Arial" panose="020B0604020202020204" pitchFamily="34" charset="0"/>
                <a:sym typeface="Gill Sans"/>
              </a:rPr>
              <a:t>Role of Resident Surveys in Local Governance</a:t>
            </a:r>
            <a:endParaRPr sz="2000" b="1" dirty="0">
              <a:solidFill>
                <a:srgbClr val="D9D9D9"/>
              </a:solidFill>
              <a:latin typeface="Arial" panose="020B0604020202020204" pitchFamily="34" charset="0"/>
              <a:ea typeface="Gill Sans"/>
              <a:cs typeface="Arial" panose="020B0604020202020204" pitchFamily="34" charset="0"/>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71"/>
          <p:cNvSpPr txBox="1"/>
          <p:nvPr/>
        </p:nvSpPr>
        <p:spPr>
          <a:xfrm>
            <a:off x="7053591" y="4956086"/>
            <a:ext cx="2057400" cy="187500"/>
          </a:xfrm>
          <a:prstGeom prst="rect">
            <a:avLst/>
          </a:prstGeom>
          <a:noFill/>
          <a:ln>
            <a:noFill/>
          </a:ln>
        </p:spPr>
        <p:txBody>
          <a:bodyPr spcFirstLastPara="1" wrap="square" lIns="75575" tIns="37775" rIns="75575" bIns="37775" anchor="t" anchorCtr="0">
            <a:noAutofit/>
          </a:bodyPr>
          <a:lstStyle/>
          <a:p>
            <a:pPr marL="0" lvl="0" indent="0" algn="r" rtl="0">
              <a:spcBef>
                <a:spcPts val="0"/>
              </a:spcBef>
              <a:spcAft>
                <a:spcPts val="0"/>
              </a:spcAft>
              <a:buNone/>
            </a:pPr>
            <a:fld id="{00000000-1234-1234-1234-123412341234}" type="slidenum">
              <a:rPr lang="en" sz="900">
                <a:solidFill>
                  <a:srgbClr val="000000"/>
                </a:solidFill>
                <a:latin typeface="Arial" panose="020B0604020202020204" pitchFamily="34" charset="0"/>
                <a:ea typeface="Gill Sans"/>
                <a:cs typeface="Arial" panose="020B0604020202020204" pitchFamily="34" charset="0"/>
                <a:sym typeface="Gill Sans"/>
              </a:rPr>
              <a:t>4</a:t>
            </a:fld>
            <a:endParaRPr sz="900" dirty="0">
              <a:solidFill>
                <a:srgbClr val="000000"/>
              </a:solidFill>
              <a:latin typeface="Arial" panose="020B0604020202020204" pitchFamily="34" charset="0"/>
              <a:ea typeface="Gill Sans"/>
              <a:cs typeface="Arial" panose="020B0604020202020204" pitchFamily="34" charset="0"/>
              <a:sym typeface="Gill Sans"/>
            </a:endParaRPr>
          </a:p>
        </p:txBody>
      </p:sp>
      <p:sp>
        <p:nvSpPr>
          <p:cNvPr id="395" name="Google Shape;395;p71"/>
          <p:cNvSpPr/>
          <p:nvPr/>
        </p:nvSpPr>
        <p:spPr>
          <a:xfrm>
            <a:off x="0" y="0"/>
            <a:ext cx="4242600"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b="1" dirty="0">
                <a:solidFill>
                  <a:srgbClr val="D9D9D9"/>
                </a:solidFill>
                <a:latin typeface="Arial" panose="020B0604020202020204" pitchFamily="34" charset="0"/>
                <a:ea typeface="Gill Sans"/>
                <a:cs typeface="Arial" panose="020B0604020202020204" pitchFamily="34" charset="0"/>
                <a:sym typeface="Gill Sans"/>
              </a:rPr>
              <a:t>Facets of Community Livability</a:t>
            </a:r>
            <a:endParaRPr sz="1600" dirty="0">
              <a:latin typeface="Arial" panose="020B0604020202020204" pitchFamily="34" charset="0"/>
              <a:ea typeface="Gill Sans"/>
              <a:cs typeface="Arial" panose="020B0604020202020204" pitchFamily="34" charset="0"/>
              <a:sym typeface="Gill Sans"/>
            </a:endParaRPr>
          </a:p>
        </p:txBody>
      </p:sp>
      <p:pic>
        <p:nvPicPr>
          <p:cNvPr id="396" name="Google Shape;396;p71"/>
          <p:cNvPicPr preferRelativeResize="0"/>
          <p:nvPr/>
        </p:nvPicPr>
        <p:blipFill>
          <a:blip r:embed="rId3">
            <a:alphaModFix/>
          </a:blip>
          <a:stretch>
            <a:fillRect/>
          </a:stretch>
        </p:blipFill>
        <p:spPr>
          <a:xfrm>
            <a:off x="1984750" y="665225"/>
            <a:ext cx="5266451" cy="4338700"/>
          </a:xfrm>
          <a:prstGeom prst="rect">
            <a:avLst/>
          </a:prstGeom>
          <a:noFill/>
          <a:ln>
            <a:noFill/>
          </a:ln>
        </p:spPr>
      </p:pic>
      <p:pic>
        <p:nvPicPr>
          <p:cNvPr id="5" name="Google Shape;478;p94">
            <a:extLst>
              <a:ext uri="{FF2B5EF4-FFF2-40B4-BE49-F238E27FC236}">
                <a16:creationId xmlns:a16="http://schemas.microsoft.com/office/drawing/2014/main" id="{B97B0604-F3E5-4ACA-BD84-E7B54EAA2267}"/>
              </a:ext>
            </a:extLst>
          </p:cNvPr>
          <p:cNvPicPr preferRelativeResize="0"/>
          <p:nvPr/>
        </p:nvPicPr>
        <p:blipFill rotWithShape="1">
          <a:blip r:embed="rId4">
            <a:alphaModFix/>
          </a:blip>
          <a:srcRect/>
          <a:stretch/>
        </p:blipFill>
        <p:spPr>
          <a:xfrm>
            <a:off x="6248901" y="126895"/>
            <a:ext cx="2773800" cy="13868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D502A39-FAB0-36B5-A011-230CDECBD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6" y="-7150"/>
            <a:ext cx="9189526"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C275B5-09D2-492D-8369-981C9A8B7862}"/>
              </a:ext>
            </a:extLst>
          </p:cNvPr>
          <p:cNvSpPr/>
          <p:nvPr/>
        </p:nvSpPr>
        <p:spPr>
          <a:xfrm>
            <a:off x="-22763" y="762657"/>
            <a:ext cx="9155625" cy="411989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050" dirty="0">
              <a:solidFill>
                <a:srgbClr val="FFFFFF"/>
              </a:solidFill>
              <a:latin typeface="Arial" panose="020B0604020202020204" pitchFamily="34" charset="0"/>
            </a:endParaRPr>
          </a:p>
        </p:txBody>
      </p:sp>
      <p:sp>
        <p:nvSpPr>
          <p:cNvPr id="7" name="Google Shape;349;p67">
            <a:extLst>
              <a:ext uri="{FF2B5EF4-FFF2-40B4-BE49-F238E27FC236}">
                <a16:creationId xmlns:a16="http://schemas.microsoft.com/office/drawing/2014/main" id="{B3E94FBA-93B5-4E67-B6DE-005B22269B2B}"/>
              </a:ext>
            </a:extLst>
          </p:cNvPr>
          <p:cNvSpPr txBox="1"/>
          <p:nvPr/>
        </p:nvSpPr>
        <p:spPr>
          <a:xfrm>
            <a:off x="33899" y="762657"/>
            <a:ext cx="9155625" cy="3937530"/>
          </a:xfrm>
          <a:prstGeom prst="rect">
            <a:avLst/>
          </a:prstGeom>
          <a:noFill/>
          <a:ln w="19050" cap="flat" cmpd="sng">
            <a:noFill/>
            <a:prstDash val="solid"/>
            <a:round/>
            <a:headEnd type="none" w="sm" len="sm"/>
            <a:tailEnd type="none" w="sm" len="sm"/>
          </a:ln>
        </p:spPr>
        <p:txBody>
          <a:bodyPr spcFirstLastPara="1" wrap="square" lIns="68569" tIns="68569" rIns="68569" bIns="68569" anchor="ctr" anchorCtr="0">
            <a:noAutofit/>
          </a:bodyPr>
          <a:lstStyle/>
          <a:p>
            <a:pPr>
              <a:spcBef>
                <a:spcPts val="1200"/>
              </a:spcBef>
            </a:pPr>
            <a:r>
              <a:rPr lang="en-US" sz="2000" b="1" dirty="0">
                <a:solidFill>
                  <a:srgbClr val="263E42"/>
                </a:solidFill>
                <a:latin typeface="Arial" panose="020B0604020202020204" pitchFamily="34" charset="0"/>
                <a:ea typeface="Gill Sans"/>
                <a:cs typeface="Arial" panose="020B0604020202020204" pitchFamily="34" charset="0"/>
                <a:sym typeface="Gill Sans"/>
              </a:rPr>
              <a:t>The NCS™ for Anna, TX</a:t>
            </a:r>
          </a:p>
          <a:p>
            <a:pPr marL="285736" indent="-190491">
              <a:spcBef>
                <a:spcPts val="600"/>
              </a:spcBef>
              <a:buSzPts val="1200"/>
              <a:buFont typeface="Gill Sans"/>
              <a:buChar char="●"/>
            </a:pPr>
            <a:r>
              <a:rPr lang="en-US" sz="2000" dirty="0">
                <a:solidFill>
                  <a:srgbClr val="263E42"/>
                </a:solidFill>
                <a:latin typeface="Arial" panose="020B0604020202020204" pitchFamily="34" charset="0"/>
                <a:sym typeface="Gill Sans"/>
              </a:rPr>
              <a:t>First time conducting The NCS</a:t>
            </a:r>
          </a:p>
          <a:p>
            <a:pPr marL="285736" indent="-190491">
              <a:spcBef>
                <a:spcPts val="600"/>
              </a:spcBef>
              <a:buSzPts val="1200"/>
              <a:buFont typeface="Gill Sans"/>
              <a:buChar char="●"/>
            </a:pPr>
            <a:r>
              <a:rPr lang="en-US" sz="2000" dirty="0">
                <a:solidFill>
                  <a:srgbClr val="263E42"/>
                </a:solidFill>
                <a:latin typeface="Arial" panose="020B0604020202020204" pitchFamily="34" charset="0"/>
                <a:sym typeface="Gill Sans"/>
              </a:rPr>
              <a:t>Survey conducted from September 21</a:t>
            </a:r>
            <a:r>
              <a:rPr lang="en-US" sz="2000" baseline="30000" dirty="0">
                <a:solidFill>
                  <a:srgbClr val="263E42"/>
                </a:solidFill>
                <a:latin typeface="Arial" panose="020B0604020202020204" pitchFamily="34" charset="0"/>
                <a:sym typeface="Gill Sans"/>
              </a:rPr>
              <a:t>st</a:t>
            </a:r>
            <a:r>
              <a:rPr lang="en-US" sz="2000" dirty="0">
                <a:solidFill>
                  <a:srgbClr val="263E42"/>
                </a:solidFill>
                <a:latin typeface="Arial" panose="020B0604020202020204" pitchFamily="34" charset="0"/>
                <a:sym typeface="Gill Sans"/>
              </a:rPr>
              <a:t>, 2022 to November 9</a:t>
            </a:r>
            <a:r>
              <a:rPr lang="en-US" sz="2000" baseline="30000" dirty="0">
                <a:solidFill>
                  <a:srgbClr val="263E42"/>
                </a:solidFill>
                <a:latin typeface="Arial" panose="020B0604020202020204" pitchFamily="34" charset="0"/>
                <a:sym typeface="Gill Sans"/>
              </a:rPr>
              <a:t>th</a:t>
            </a:r>
            <a:r>
              <a:rPr lang="en-US" sz="2000" dirty="0">
                <a:solidFill>
                  <a:srgbClr val="263E42"/>
                </a:solidFill>
                <a:latin typeface="Arial" panose="020B0604020202020204" pitchFamily="34" charset="0"/>
                <a:sym typeface="Gill Sans"/>
              </a:rPr>
              <a:t>, 2022</a:t>
            </a:r>
          </a:p>
          <a:p>
            <a:pPr marL="285736"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Mailing approach employed:</a:t>
            </a:r>
          </a:p>
          <a:p>
            <a:pPr marL="628628" lvl="1"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Probability-based sample of 3,200 households </a:t>
            </a:r>
          </a:p>
          <a:p>
            <a:pPr marL="628628" lvl="1"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375 total responses received</a:t>
            </a:r>
          </a:p>
          <a:p>
            <a:pPr marL="628628" lvl="1"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12% overall response rate</a:t>
            </a:r>
          </a:p>
          <a:p>
            <a:pPr marL="628628" lvl="1"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Non-probability, open-participation sample: 213 responses</a:t>
            </a:r>
          </a:p>
          <a:p>
            <a:pPr marL="285736"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Results statistically weighted to reflect Anna overall</a:t>
            </a:r>
          </a:p>
          <a:p>
            <a:pPr marL="285736" indent="-190491">
              <a:spcBef>
                <a:spcPts val="600"/>
              </a:spcBef>
              <a:buSzPts val="1200"/>
              <a:buFont typeface="Gill Sans"/>
              <a:buChar char="●"/>
            </a:pPr>
            <a:r>
              <a:rPr lang="en-US" sz="2000" dirty="0">
                <a:solidFill>
                  <a:srgbClr val="263E42"/>
                </a:solidFill>
                <a:latin typeface="Arial" panose="020B0604020202020204" pitchFamily="34" charset="0"/>
                <a:ea typeface="Gill Sans"/>
                <a:cs typeface="Arial" panose="020B0604020202020204" pitchFamily="34" charset="0"/>
                <a:sym typeface="Gill Sans"/>
              </a:rPr>
              <a:t>95% confidence interval with a </a:t>
            </a:r>
            <a:r>
              <a:rPr lang="en-US" sz="2000">
                <a:solidFill>
                  <a:srgbClr val="263E42"/>
                </a:solidFill>
                <a:latin typeface="Arial" panose="020B0604020202020204" pitchFamily="34" charset="0"/>
                <a:ea typeface="Gill Sans"/>
                <a:cs typeface="Arial" panose="020B0604020202020204" pitchFamily="34" charset="0"/>
                <a:sym typeface="Gill Sans"/>
              </a:rPr>
              <a:t>+/- 5% </a:t>
            </a:r>
            <a:r>
              <a:rPr lang="en-US" sz="2000" dirty="0">
                <a:solidFill>
                  <a:srgbClr val="263E42"/>
                </a:solidFill>
                <a:latin typeface="Arial" panose="020B0604020202020204" pitchFamily="34" charset="0"/>
                <a:ea typeface="Gill Sans"/>
                <a:cs typeface="Arial" panose="020B0604020202020204" pitchFamily="34" charset="0"/>
                <a:sym typeface="Gill Sans"/>
              </a:rPr>
              <a:t>margin of error</a:t>
            </a:r>
          </a:p>
        </p:txBody>
      </p:sp>
      <p:sp>
        <p:nvSpPr>
          <p:cNvPr id="9" name="Google Shape;385;p70">
            <a:extLst>
              <a:ext uri="{FF2B5EF4-FFF2-40B4-BE49-F238E27FC236}">
                <a16:creationId xmlns:a16="http://schemas.microsoft.com/office/drawing/2014/main" id="{F7F3293D-A649-40D5-954B-58C71A1953F9}"/>
              </a:ext>
            </a:extLst>
          </p:cNvPr>
          <p:cNvSpPr/>
          <p:nvPr/>
        </p:nvSpPr>
        <p:spPr>
          <a:xfrm>
            <a:off x="-45526" y="-7150"/>
            <a:ext cx="6698573"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a:buClr>
                <a:srgbClr val="000000"/>
              </a:buClr>
              <a:buFont typeface="Arial"/>
              <a:buNone/>
            </a:pPr>
            <a:r>
              <a:rPr lang="en" sz="2000" b="1" dirty="0">
                <a:solidFill>
                  <a:srgbClr val="D9D9D9"/>
                </a:solidFill>
                <a:latin typeface="Arial" panose="020B0604020202020204" pitchFamily="34" charset="0"/>
                <a:ea typeface="Gill Sans"/>
                <a:cs typeface="Arial" panose="020B0604020202020204" pitchFamily="34" charset="0"/>
                <a:sym typeface="Gill Sans"/>
              </a:rPr>
              <a:t>The National Community Survey™ in </a:t>
            </a:r>
            <a:r>
              <a:rPr lang="en-US" sz="2000" b="1" dirty="0">
                <a:solidFill>
                  <a:srgbClr val="D9D9D9"/>
                </a:solidFill>
                <a:latin typeface="Arial" panose="020B0604020202020204" pitchFamily="34" charset="0"/>
                <a:ea typeface="Gill Sans"/>
                <a:cs typeface="Arial" panose="020B0604020202020204" pitchFamily="34" charset="0"/>
                <a:sym typeface="Gill Sans"/>
              </a:rPr>
              <a:t>Anna</a:t>
            </a:r>
            <a:endParaRPr sz="2000" b="1" dirty="0">
              <a:solidFill>
                <a:srgbClr val="D9D9D9"/>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403126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0"/>
          <p:cNvSpPr/>
          <p:nvPr/>
        </p:nvSpPr>
        <p:spPr>
          <a:xfrm>
            <a:off x="-45525" y="-7150"/>
            <a:ext cx="5894532" cy="571800"/>
          </a:xfrm>
          <a:prstGeom prst="round2DiagRect">
            <a:avLst>
              <a:gd name="adj1" fmla="val 16667"/>
              <a:gd name="adj2" fmla="val 0"/>
            </a:avLst>
          </a:prstGeom>
          <a:solidFill>
            <a:srgbClr val="543147"/>
          </a:solidFill>
          <a:ln>
            <a:noFill/>
          </a:ln>
        </p:spPr>
        <p:txBody>
          <a:bodyPr spcFirstLastPara="1" wrap="square" lIns="91425" tIns="91425" rIns="91425" bIns="91425" anchor="ctr" anchorCtr="0">
            <a:noAutofit/>
          </a:bodyPr>
          <a:lstStyle/>
          <a:p>
            <a:pPr>
              <a:buClr>
                <a:srgbClr val="000000"/>
              </a:buClr>
              <a:buFont typeface="Arial"/>
              <a:buNone/>
            </a:pPr>
            <a:r>
              <a:rPr lang="en" sz="2000" b="1" dirty="0">
                <a:solidFill>
                  <a:srgbClr val="D9D9D9"/>
                </a:solidFill>
                <a:latin typeface="Arial" panose="020B0604020202020204" pitchFamily="34" charset="0"/>
                <a:ea typeface="Gill Sans"/>
                <a:cs typeface="Arial" panose="020B0604020202020204" pitchFamily="34" charset="0"/>
                <a:sym typeface="Gill Sans"/>
              </a:rPr>
              <a:t>National Benchmark Comparison Database</a:t>
            </a:r>
            <a:endParaRPr sz="2000" b="1" dirty="0">
              <a:solidFill>
                <a:srgbClr val="D9D9D9"/>
              </a:solidFill>
              <a:latin typeface="Arial" panose="020B0604020202020204" pitchFamily="34" charset="0"/>
              <a:ea typeface="Gill Sans"/>
              <a:cs typeface="Arial" panose="020B0604020202020204" pitchFamily="34" charset="0"/>
              <a:sym typeface="Gill Sans"/>
            </a:endParaRPr>
          </a:p>
        </p:txBody>
      </p:sp>
      <p:pic>
        <p:nvPicPr>
          <p:cNvPr id="387" name="Google Shape;387;p70"/>
          <p:cNvPicPr preferRelativeResize="0"/>
          <p:nvPr/>
        </p:nvPicPr>
        <p:blipFill>
          <a:blip r:embed="rId3">
            <a:alphaModFix/>
          </a:blip>
          <a:stretch>
            <a:fillRect/>
          </a:stretch>
        </p:blipFill>
        <p:spPr>
          <a:xfrm>
            <a:off x="117837" y="1210058"/>
            <a:ext cx="5373798" cy="3395974"/>
          </a:xfrm>
          <a:prstGeom prst="rect">
            <a:avLst/>
          </a:prstGeom>
          <a:noFill/>
          <a:ln>
            <a:noFill/>
          </a:ln>
        </p:spPr>
      </p:pic>
      <p:sp>
        <p:nvSpPr>
          <p:cNvPr id="2" name="Rectangle 1"/>
          <p:cNvSpPr/>
          <p:nvPr/>
        </p:nvSpPr>
        <p:spPr>
          <a:xfrm>
            <a:off x="5560668" y="1097960"/>
            <a:ext cx="3268639" cy="1020921"/>
          </a:xfrm>
          <a:prstGeom prst="rect">
            <a:avLst/>
          </a:prstGeom>
        </p:spPr>
        <p:txBody>
          <a:bodyPr wrap="square">
            <a:spAutoFit/>
          </a:bodyPr>
          <a:lstStyle/>
          <a:p>
            <a:pPr>
              <a:lnSpc>
                <a:spcPct val="115000"/>
              </a:lnSpc>
              <a:buClr>
                <a:srgbClr val="000000"/>
              </a:buClr>
              <a:buFont typeface="Arial"/>
              <a:buNone/>
            </a:pPr>
            <a:r>
              <a:rPr lang="en" sz="1800" dirty="0">
                <a:latin typeface="Arial" panose="020B0604020202020204" pitchFamily="34" charset="0"/>
                <a:ea typeface="Gill Sans"/>
                <a:cs typeface="Arial" panose="020B0604020202020204" pitchFamily="34" charset="0"/>
                <a:sym typeface="Gill Sans"/>
              </a:rPr>
              <a:t>More than </a:t>
            </a:r>
            <a:r>
              <a:rPr lang="en" sz="1800" b="1" u="sng" dirty="0">
                <a:latin typeface="Arial" panose="020B0604020202020204" pitchFamily="34" charset="0"/>
                <a:ea typeface="Gill Sans"/>
                <a:cs typeface="Arial" panose="020B0604020202020204" pitchFamily="34" charset="0"/>
                <a:sym typeface="Gill Sans"/>
              </a:rPr>
              <a:t>500</a:t>
            </a:r>
            <a:r>
              <a:rPr lang="en" sz="1800" dirty="0">
                <a:latin typeface="Arial" panose="020B0604020202020204" pitchFamily="34" charset="0"/>
                <a:ea typeface="Gill Sans"/>
                <a:cs typeface="Arial" panose="020B0604020202020204" pitchFamily="34" charset="0"/>
                <a:sym typeface="Gill Sans"/>
              </a:rPr>
              <a:t> comparison communities across the nation.</a:t>
            </a:r>
          </a:p>
        </p:txBody>
      </p:sp>
      <p:sp>
        <p:nvSpPr>
          <p:cNvPr id="3" name="Rectangle 2"/>
          <p:cNvSpPr/>
          <p:nvPr/>
        </p:nvSpPr>
        <p:spPr>
          <a:xfrm>
            <a:off x="5560668" y="2191574"/>
            <a:ext cx="3406705" cy="704873"/>
          </a:xfrm>
          <a:prstGeom prst="rect">
            <a:avLst/>
          </a:prstGeom>
        </p:spPr>
        <p:txBody>
          <a:bodyPr wrap="square">
            <a:spAutoFit/>
          </a:bodyPr>
          <a:lstStyle/>
          <a:p>
            <a:pPr>
              <a:lnSpc>
                <a:spcPct val="115000"/>
              </a:lnSpc>
              <a:buClr>
                <a:srgbClr val="000000"/>
              </a:buClr>
              <a:buFont typeface="Arial"/>
              <a:buNone/>
            </a:pPr>
            <a:r>
              <a:rPr lang="en-US" sz="1800" dirty="0">
                <a:latin typeface="Arial" panose="020B0604020202020204" pitchFamily="34" charset="0"/>
                <a:ea typeface="Gill Sans"/>
                <a:cs typeface="Arial" panose="020B0604020202020204" pitchFamily="34" charset="0"/>
                <a:sym typeface="Gill Sans"/>
              </a:rPr>
              <a:t>Representing the opinions of more than </a:t>
            </a:r>
            <a:r>
              <a:rPr lang="en-US" sz="1800" b="1" u="sng" dirty="0">
                <a:latin typeface="Arial" panose="020B0604020202020204" pitchFamily="34" charset="0"/>
                <a:ea typeface="Gill Sans"/>
                <a:cs typeface="Arial" panose="020B0604020202020204" pitchFamily="34" charset="0"/>
                <a:sym typeface="Gill Sans"/>
              </a:rPr>
              <a:t>50 million</a:t>
            </a:r>
            <a:r>
              <a:rPr lang="en-US" sz="1800" b="1" dirty="0">
                <a:latin typeface="Arial" panose="020B0604020202020204" pitchFamily="34" charset="0"/>
                <a:ea typeface="Gill Sans"/>
                <a:cs typeface="Arial" panose="020B0604020202020204" pitchFamily="34" charset="0"/>
                <a:sym typeface="Gill Sans"/>
              </a:rPr>
              <a:t> </a:t>
            </a:r>
            <a:r>
              <a:rPr lang="en-US" sz="1800" dirty="0">
                <a:latin typeface="Arial" panose="020B0604020202020204" pitchFamily="34" charset="0"/>
                <a:ea typeface="Gill Sans"/>
                <a:cs typeface="Arial" panose="020B0604020202020204" pitchFamily="34" charset="0"/>
                <a:sym typeface="Gill Sans"/>
              </a:rPr>
              <a:t>residents.</a:t>
            </a:r>
            <a:endParaRPr lang="en-US" sz="2000" dirty="0">
              <a:latin typeface="Arial" panose="020B0604020202020204" pitchFamily="34" charset="0"/>
              <a:ea typeface="Gill Sans"/>
              <a:cs typeface="Arial" panose="020B0604020202020204" pitchFamily="34" charset="0"/>
              <a:sym typeface="Gill Sans"/>
            </a:endParaRPr>
          </a:p>
        </p:txBody>
      </p:sp>
      <p:pic>
        <p:nvPicPr>
          <p:cNvPr id="8" name="Google Shape;478;p94">
            <a:extLst>
              <a:ext uri="{FF2B5EF4-FFF2-40B4-BE49-F238E27FC236}">
                <a16:creationId xmlns:a16="http://schemas.microsoft.com/office/drawing/2014/main" id="{9D1E4C55-7450-4AAD-814E-9100924A0237}"/>
              </a:ext>
            </a:extLst>
          </p:cNvPr>
          <p:cNvPicPr preferRelativeResize="0"/>
          <p:nvPr/>
        </p:nvPicPr>
        <p:blipFill rotWithShape="1">
          <a:blip r:embed="rId4">
            <a:alphaModFix/>
          </a:blip>
          <a:srcRect/>
          <a:stretch/>
        </p:blipFill>
        <p:spPr>
          <a:xfrm>
            <a:off x="5051222" y="3541855"/>
            <a:ext cx="2773800" cy="1386881"/>
          </a:xfrm>
          <a:prstGeom prst="rect">
            <a:avLst/>
          </a:prstGeom>
          <a:noFill/>
          <a:ln>
            <a:noFill/>
          </a:ln>
        </p:spPr>
      </p:pic>
    </p:spTree>
    <p:extLst>
      <p:ext uri="{BB962C8B-B14F-4D97-AF65-F5344CB8AC3E}">
        <p14:creationId xmlns:p14="http://schemas.microsoft.com/office/powerpoint/2010/main" val="26528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72"/>
          <p:cNvSpPr txBox="1">
            <a:spLocks noGrp="1"/>
          </p:cNvSpPr>
          <p:nvPr>
            <p:ph type="title"/>
          </p:nvPr>
        </p:nvSpPr>
        <p:spPr>
          <a:xfrm>
            <a:off x="457425" y="1533550"/>
            <a:ext cx="5111400" cy="22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Arial" panose="020B0604020202020204" pitchFamily="34" charset="0"/>
                <a:ea typeface="Gill Sans"/>
                <a:cs typeface="Arial" panose="020B0604020202020204" pitchFamily="34" charset="0"/>
                <a:sym typeface="Gill Sans"/>
              </a:rPr>
              <a:t>Overview of Survey Results</a:t>
            </a:r>
            <a:endParaRPr dirty="0">
              <a:latin typeface="Arial" panose="020B0604020202020204" pitchFamily="34" charset="0"/>
              <a:ea typeface="Gill Sans"/>
              <a:cs typeface="Arial" panose="020B0604020202020204" pitchFamily="34" charset="0"/>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5"/>
          <p:cNvSpPr/>
          <p:nvPr/>
        </p:nvSpPr>
        <p:spPr>
          <a:xfrm>
            <a:off x="-1875" y="0"/>
            <a:ext cx="3656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26" name="Google Shape;426;p75"/>
          <p:cNvSpPr txBox="1">
            <a:spLocks noGrp="1"/>
          </p:cNvSpPr>
          <p:nvPr>
            <p:ph type="title"/>
          </p:nvPr>
        </p:nvSpPr>
        <p:spPr>
          <a:xfrm>
            <a:off x="155424" y="1402877"/>
            <a:ext cx="2807700" cy="12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solidFill>
                  <a:srgbClr val="FFFFFF"/>
                </a:solidFill>
                <a:latin typeface="Arial" panose="020B0604020202020204" pitchFamily="34" charset="0"/>
                <a:ea typeface="Gill Sans"/>
                <a:cs typeface="Arial" panose="020B0604020202020204" pitchFamily="34" charset="0"/>
                <a:sym typeface="Gill Sans"/>
              </a:rPr>
              <a:t>Facets of Community Livability:</a:t>
            </a:r>
            <a:br>
              <a:rPr lang="en" sz="2700" dirty="0">
                <a:solidFill>
                  <a:srgbClr val="FFFFFF"/>
                </a:solidFill>
                <a:latin typeface="Arial" panose="020B0604020202020204" pitchFamily="34" charset="0"/>
                <a:ea typeface="Gill Sans"/>
                <a:cs typeface="Arial" panose="020B0604020202020204" pitchFamily="34" charset="0"/>
                <a:sym typeface="Gill Sans"/>
              </a:rPr>
            </a:br>
            <a:r>
              <a:rPr lang="en" sz="2700" dirty="0">
                <a:solidFill>
                  <a:srgbClr val="FFFFFF"/>
                </a:solidFill>
                <a:latin typeface="Arial" panose="020B0604020202020204" pitchFamily="34" charset="0"/>
                <a:ea typeface="Gill Sans"/>
                <a:cs typeface="Arial" panose="020B0604020202020204" pitchFamily="34" charset="0"/>
                <a:sym typeface="Gill Sans"/>
              </a:rPr>
              <a:t>Quality</a:t>
            </a:r>
            <a:r>
              <a:rPr lang="en" sz="2700" dirty="0">
                <a:solidFill>
                  <a:srgbClr val="FFFFFF"/>
                </a:solidFill>
              </a:rPr>
              <a:t> </a:t>
            </a:r>
            <a:endParaRPr sz="2700" dirty="0">
              <a:solidFill>
                <a:srgbClr val="FFFFFF"/>
              </a:solidFill>
            </a:endParaRPr>
          </a:p>
        </p:txBody>
      </p:sp>
      <p:pic>
        <p:nvPicPr>
          <p:cNvPr id="2" name="Picture 1">
            <a:extLst>
              <a:ext uri="{FF2B5EF4-FFF2-40B4-BE49-F238E27FC236}">
                <a16:creationId xmlns:a16="http://schemas.microsoft.com/office/drawing/2014/main" id="{9338090F-9B56-C049-486B-3F0F52D4549E}"/>
              </a:ext>
            </a:extLst>
          </p:cNvPr>
          <p:cNvPicPr>
            <a:picLocks noChangeAspect="1"/>
          </p:cNvPicPr>
          <p:nvPr/>
        </p:nvPicPr>
        <p:blipFill>
          <a:blip r:embed="rId3"/>
          <a:stretch>
            <a:fillRect/>
          </a:stretch>
        </p:blipFill>
        <p:spPr>
          <a:xfrm>
            <a:off x="2221149" y="590020"/>
            <a:ext cx="6922851" cy="41043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6"/>
          <p:cNvSpPr/>
          <p:nvPr/>
        </p:nvSpPr>
        <p:spPr>
          <a:xfrm>
            <a:off x="-1875" y="0"/>
            <a:ext cx="3656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9" name="Google Shape;426;p75">
            <a:extLst>
              <a:ext uri="{FF2B5EF4-FFF2-40B4-BE49-F238E27FC236}">
                <a16:creationId xmlns:a16="http://schemas.microsoft.com/office/drawing/2014/main" id="{D7320B66-6250-4CE1-A02C-0D95DA72B85F}"/>
              </a:ext>
            </a:extLst>
          </p:cNvPr>
          <p:cNvSpPr txBox="1">
            <a:spLocks/>
          </p:cNvSpPr>
          <p:nvPr/>
        </p:nvSpPr>
        <p:spPr>
          <a:xfrm>
            <a:off x="155424" y="1402877"/>
            <a:ext cx="2807700" cy="12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Gothic A1"/>
              <a:buNone/>
              <a:defRPr sz="3200" b="1" i="0" u="none" strike="noStrike" cap="none">
                <a:solidFill>
                  <a:schemeClr val="dk1"/>
                </a:solidFill>
                <a:latin typeface="Gothic A1"/>
                <a:ea typeface="Gothic A1"/>
                <a:cs typeface="Gothic A1"/>
                <a:sym typeface="Gothic A1"/>
              </a:defRPr>
            </a:lvl1pPr>
            <a:lvl2pPr marR="0" lvl="1"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2pPr>
            <a:lvl3pPr marR="0" lvl="2"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3pPr>
            <a:lvl4pPr marR="0" lvl="3"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4pPr>
            <a:lvl5pPr marR="0" lvl="4"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5pPr>
            <a:lvl6pPr marR="0" lvl="5"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6pPr>
            <a:lvl7pPr marR="0" lvl="6"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7pPr>
            <a:lvl8pPr marR="0" lvl="7"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8pPr>
            <a:lvl9pPr marR="0" lvl="8" algn="l" rtl="0">
              <a:lnSpc>
                <a:spcPct val="100000"/>
              </a:lnSpc>
              <a:spcBef>
                <a:spcPts val="0"/>
              </a:spcBef>
              <a:spcAft>
                <a:spcPts val="0"/>
              </a:spcAft>
              <a:buClr>
                <a:schemeClr val="dk1"/>
              </a:buClr>
              <a:buSzPts val="2400"/>
              <a:buFont typeface="Gothic A1"/>
              <a:buNone/>
              <a:defRPr sz="2400" b="1" i="0" u="none" strike="noStrike" cap="none">
                <a:solidFill>
                  <a:schemeClr val="dk1"/>
                </a:solidFill>
                <a:latin typeface="Gothic A1"/>
                <a:ea typeface="Gothic A1"/>
                <a:cs typeface="Gothic A1"/>
                <a:sym typeface="Gothic A1"/>
              </a:defRPr>
            </a:lvl9pPr>
          </a:lstStyle>
          <a:p>
            <a:r>
              <a:rPr lang="en-US" sz="2700" dirty="0">
                <a:solidFill>
                  <a:srgbClr val="FFFFFF"/>
                </a:solidFill>
                <a:latin typeface="Arial" panose="020B0604020202020204" pitchFamily="34" charset="0"/>
                <a:ea typeface="Gill Sans"/>
                <a:cs typeface="Arial" panose="020B0604020202020204" pitchFamily="34" charset="0"/>
                <a:sym typeface="Gill Sans"/>
              </a:rPr>
              <a:t>Facets of Community Livability:</a:t>
            </a:r>
            <a:br>
              <a:rPr lang="en-US" sz="2700" dirty="0">
                <a:solidFill>
                  <a:srgbClr val="FFFFFF"/>
                </a:solidFill>
                <a:latin typeface="Arial" panose="020B0604020202020204" pitchFamily="34" charset="0"/>
                <a:ea typeface="Gill Sans"/>
                <a:cs typeface="Arial" panose="020B0604020202020204" pitchFamily="34" charset="0"/>
                <a:sym typeface="Gill Sans"/>
              </a:rPr>
            </a:br>
            <a:r>
              <a:rPr lang="en-US" sz="2700" dirty="0">
                <a:solidFill>
                  <a:srgbClr val="FFFFFF"/>
                </a:solidFill>
                <a:latin typeface="Arial" panose="020B0604020202020204" pitchFamily="34" charset="0"/>
                <a:ea typeface="Gill Sans"/>
                <a:cs typeface="Arial" panose="020B0604020202020204" pitchFamily="34" charset="0"/>
                <a:sym typeface="Gill Sans"/>
              </a:rPr>
              <a:t>Importance</a:t>
            </a:r>
            <a:r>
              <a:rPr lang="en-US" sz="2700" dirty="0">
                <a:solidFill>
                  <a:srgbClr val="FFFFFF"/>
                </a:solidFill>
              </a:rPr>
              <a:t> </a:t>
            </a:r>
          </a:p>
        </p:txBody>
      </p:sp>
      <p:pic>
        <p:nvPicPr>
          <p:cNvPr id="2" name="Picture 1">
            <a:extLst>
              <a:ext uri="{FF2B5EF4-FFF2-40B4-BE49-F238E27FC236}">
                <a16:creationId xmlns:a16="http://schemas.microsoft.com/office/drawing/2014/main" id="{5C2DD970-096C-5944-A118-838B1BFCC228}"/>
              </a:ext>
            </a:extLst>
          </p:cNvPr>
          <p:cNvPicPr>
            <a:picLocks noChangeAspect="1"/>
          </p:cNvPicPr>
          <p:nvPr/>
        </p:nvPicPr>
        <p:blipFill>
          <a:blip r:embed="rId3"/>
          <a:stretch>
            <a:fillRect/>
          </a:stretch>
        </p:blipFill>
        <p:spPr>
          <a:xfrm>
            <a:off x="2313128" y="471597"/>
            <a:ext cx="6830872" cy="4200305"/>
          </a:xfrm>
          <a:prstGeom prst="rect">
            <a:avLst/>
          </a:prstGeom>
        </p:spPr>
      </p:pic>
    </p:spTree>
  </p:cSld>
  <p:clrMapOvr>
    <a:masterClrMapping/>
  </p:clrMapOvr>
</p:sld>
</file>

<file path=ppt/theme/theme1.xml><?xml version="1.0" encoding="utf-8"?>
<a:theme xmlns:a="http://schemas.openxmlformats.org/drawingml/2006/main" name="Office Theme">
  <a:themeElements>
    <a:clrScheme name="Polco NRC Branded">
      <a:dk1>
        <a:srgbClr val="000000"/>
      </a:dk1>
      <a:lt1>
        <a:srgbClr val="FFFFFF"/>
      </a:lt1>
      <a:dk2>
        <a:srgbClr val="225046"/>
      </a:dk2>
      <a:lt2>
        <a:srgbClr val="E7E6E6"/>
      </a:lt2>
      <a:accent1>
        <a:srgbClr val="96BB55"/>
      </a:accent1>
      <a:accent2>
        <a:srgbClr val="C29753"/>
      </a:accent2>
      <a:accent3>
        <a:srgbClr val="69A8B6"/>
      </a:accent3>
      <a:accent4>
        <a:srgbClr val="DD91BB"/>
      </a:accent4>
      <a:accent5>
        <a:srgbClr val="F6D44F"/>
      </a:accent5>
      <a:accent6>
        <a:srgbClr val="23444D"/>
      </a:accent6>
      <a:hlink>
        <a:srgbClr val="23444D"/>
      </a:hlink>
      <a:folHlink>
        <a:srgbClr val="522F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olco NRC Branded">
      <a:dk1>
        <a:srgbClr val="000000"/>
      </a:dk1>
      <a:lt1>
        <a:srgbClr val="FFFFFF"/>
      </a:lt1>
      <a:dk2>
        <a:srgbClr val="225046"/>
      </a:dk2>
      <a:lt2>
        <a:srgbClr val="E7E6E6"/>
      </a:lt2>
      <a:accent1>
        <a:srgbClr val="96BB55"/>
      </a:accent1>
      <a:accent2>
        <a:srgbClr val="C29753"/>
      </a:accent2>
      <a:accent3>
        <a:srgbClr val="69A8B6"/>
      </a:accent3>
      <a:accent4>
        <a:srgbClr val="DD91BB"/>
      </a:accent4>
      <a:accent5>
        <a:srgbClr val="F6D44F"/>
      </a:accent5>
      <a:accent6>
        <a:srgbClr val="23444D"/>
      </a:accent6>
      <a:hlink>
        <a:srgbClr val="23444D"/>
      </a:hlink>
      <a:folHlink>
        <a:srgbClr val="522F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Polco Slide Template">
  <a:themeElements>
    <a:clrScheme name="Focus">
      <a:dk1>
        <a:srgbClr val="1C3C35"/>
      </a:dk1>
      <a:lt1>
        <a:srgbClr val="FFFFFF"/>
      </a:lt1>
      <a:dk2>
        <a:srgbClr val="BBC4C2"/>
      </a:dk2>
      <a:lt2>
        <a:srgbClr val="6D7674"/>
      </a:lt2>
      <a:accent1>
        <a:srgbClr val="533146"/>
      </a:accent1>
      <a:accent2>
        <a:srgbClr val="AD8548"/>
      </a:accent2>
      <a:accent3>
        <a:srgbClr val="6DA8B6"/>
      </a:accent3>
      <a:accent4>
        <a:srgbClr val="6A8639"/>
      </a:accent4>
      <a:accent5>
        <a:srgbClr val="2B444D"/>
      </a:accent5>
      <a:accent6>
        <a:srgbClr val="DE92BD"/>
      </a:accent6>
      <a:hlink>
        <a:srgbClr val="98BC58"/>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TotalTime>
  <Words>3012</Words>
  <Application>Microsoft Macintosh PowerPoint</Application>
  <PresentationFormat>On-screen Show (16:9)</PresentationFormat>
  <Paragraphs>209</Paragraphs>
  <Slides>28</Slides>
  <Notes>28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Gill Sans</vt:lpstr>
      <vt:lpstr>Gothic A1</vt:lpstr>
      <vt:lpstr>Calibri</vt:lpstr>
      <vt:lpstr>Tableau Medium</vt:lpstr>
      <vt:lpstr>Helvetica Neue</vt:lpstr>
      <vt:lpstr>Lato</vt:lpstr>
      <vt:lpstr>Gothic A1 Light</vt:lpstr>
      <vt:lpstr>Arimo</vt:lpstr>
      <vt:lpstr>Office Theme</vt:lpstr>
      <vt:lpstr>Office Theme</vt:lpstr>
      <vt:lpstr>Custom</vt:lpstr>
      <vt:lpstr>10_Polco Slide Template</vt:lpstr>
      <vt:lpstr>PowerPoint Presentation</vt:lpstr>
      <vt:lpstr>PowerPoint Presentation</vt:lpstr>
      <vt:lpstr>PowerPoint Presentation</vt:lpstr>
      <vt:lpstr>PowerPoint Presentation</vt:lpstr>
      <vt:lpstr>PowerPoint Presentation</vt:lpstr>
      <vt:lpstr>PowerPoint Presentation</vt:lpstr>
      <vt:lpstr>Overview of Survey Results</vt:lpstr>
      <vt:lpstr>Facets of Community Livability: Quality </vt:lpstr>
      <vt:lpstr>PowerPoint Presentation</vt:lpstr>
      <vt:lpstr>PowerPoint Presentation</vt:lpstr>
      <vt:lpstr>Comparisons to National Benchmarks</vt:lpstr>
      <vt:lpstr>Survey Highlights</vt:lpstr>
      <vt:lpstr>Most residents feel a strong sense of safety in Anna</vt:lpstr>
      <vt:lpstr>PowerPoint Presentation</vt:lpstr>
      <vt:lpstr>PowerPoint Presentation</vt:lpstr>
      <vt:lpstr>Anna’s economic health is important to residents</vt:lpstr>
      <vt:lpstr>Public Trust</vt:lpstr>
      <vt:lpstr>Residents feel Anna’s natural environment and recreational opportunities are important and have room for growth</vt:lpstr>
      <vt:lpstr>PowerPoint Presentation</vt:lpstr>
      <vt:lpstr>PowerPoint Presentation</vt:lpstr>
      <vt:lpstr>Residents value the City’s infrastructure but have concerns about quality</vt:lpstr>
      <vt:lpstr>PowerPoint Presentation</vt:lpstr>
      <vt:lpstr>PowerPoint Presentation</vt:lpstr>
      <vt:lpstr>PowerPoint Presentation</vt:lpstr>
      <vt:lpstr>PowerPoint Presentation</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on this template</dc:title>
  <dc:creator>Jade</dc:creator>
  <cp:lastModifiedBy>Alissa Punwar</cp:lastModifiedBy>
  <cp:revision>41</cp:revision>
  <dcterms:modified xsi:type="dcterms:W3CDTF">2023-01-04T17:08:56Z</dcterms:modified>
</cp:coreProperties>
</file>